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8" r:id="rId2"/>
    <p:sldId id="262" r:id="rId3"/>
    <p:sldId id="402" r:id="rId4"/>
    <p:sldId id="450" r:id="rId5"/>
    <p:sldId id="405" r:id="rId6"/>
    <p:sldId id="453" r:id="rId7"/>
    <p:sldId id="446" r:id="rId8"/>
    <p:sldId id="425" r:id="rId9"/>
    <p:sldId id="445" r:id="rId10"/>
    <p:sldId id="447" r:id="rId11"/>
    <p:sldId id="27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262"/>
            <p14:sldId id="402"/>
            <p14:sldId id="450"/>
            <p14:sldId id="405"/>
            <p14:sldId id="453"/>
            <p14:sldId id="446"/>
            <p14:sldId id="425"/>
            <p14:sldId id="445"/>
            <p14:sldId id="44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81008" autoAdjust="0"/>
  </p:normalViewPr>
  <p:slideViewPr>
    <p:cSldViewPr snapToGrid="0">
      <p:cViewPr varScale="1">
        <p:scale>
          <a:sx n="92" d="100"/>
          <a:sy n="92" d="100"/>
        </p:scale>
        <p:origin x="131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1-05T06:36:37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6720 6473 0,'0'-17'31,"18"17"0,0-18-15,-1 18-1,1 0-15,0 0 16,-1 0 0,19 0-1,-19 0 32,1 0-31,-1 0-1,19 0 1,-19 0-16,1 0 0,0 0 16,17 0-1,-17 0-15,-1 0 0,1 0 0,-1 0 16,19 0 0,-1 0-16,-17 0 0,-1 0 15,36 0-15,-18 0 16,-17 0 31,0 0-16,-1 0-31,1 0 16,0 0-1,-1 0 1,1 0 62</inkml:trace>
  <inkml:trace contextRef="#ctx0" brushRef="#br0" timeOffset="2314.12">3140 6138 0,'17'0'110,"1"0"-110,17 0 15,-17 0-15,0 0 16,-1 0-16,1 0 0,-1 0 16,19 0-1,-19 0-15,1 0 0,0 0 0,-1 0 16,1 0-16,17 0 16,-17 0-1,-1 0 1,1 0-16,0 0 15,-1 0-15,1 0 0,0 0 16,17 0 0,-17 0 15,-1 0-15,1 0 15,0 0 0,-1 0 0,1 0 47,-1 0 1</inkml:trace>
  <inkml:trace contextRef="#ctx0" brushRef="#br0" timeOffset="5593.83">8696 6015 0,'18'0'93,"-1"0"-77,1 0-16,0 0 16,-1 0-1,1 0-15,-1 0 0,1 0 16,0 0-16,-1 0 0,1 0 16,53 0-16,-36 0 15,-18 0-15,19 0 0,-1 0 16,0 0-16,-17 0 15,0 0 1,-1 0-16,1 0 16,0 0-16,-1 0 15,1 0-15,17 0 32,-17 0-32,-1 0 125,1 0-94</inkml:trace>
  <inkml:trace contextRef="#ctx0" brushRef="#br0" timeOffset="8282.01">8449 6967 0,'35'0'125,"-17"0"-109,0 0-16,-1 0 16,18 0-1,1 0-15,-19 0 16,1 0-16,17 0 16,-17 0-16,0 0 15,-1 0-15,1 0 16,0 0-16,-1 0 0,1 0 0,17 0 15,-17 0-15,-1 0 0,1 0 16,17 0-16,1 0 0,-19 0 0,1 0 16,35 0-16,-36 0 0,1 0 0,0 0 15,-1 0-15,19 0 16,-19 0-16,1 0 0,0 0 0,17 0 16,18 0-1,-36 0-15,19 0 0,-19 0 16,1 0-1,0 0-15,-1 0 16,1 0 47</inkml:trace>
  <inkml:trace contextRef="#ctx0" brushRef="#br0" timeOffset="12236.3">5080 5380 0,'18'0'140,"-1"0"-77,1 0-48,0 0 1,-1 0 0,1 0-1,-1 0 1,1 0-1,17 0 1,-17 0-16,0 0 16,-1 0-16,1 0 31,0 0-15,-1 0-1,1 0 1,0 0-16,17 0 15,-35 17 1,17-17-16,1 0 16,0 0 15,-1 0-15,1 0-1</inkml:trace>
  <inkml:trace contextRef="#ctx0" brushRef="#br0" timeOffset="14351.95">5045 6421 0,'17'-36'157,"1"36"-142,0 0-15,-1 0 16,1 0-16,0 0 15,-1 0 1,1 0 0,17 0-1,-17 0 17,-1 0-17,1 0-15,0 0 16,-1 0-16,1 0 15,0 0 1,-1 0 0,1 0-1,0 0 32,17 18 0</inkml:trace>
  <inkml:trace contextRef="#ctx0" brushRef="#br0" timeOffset="27022.91">22049 4286 0,'17'0'78,"1"0"-78,70 0 16,-53-17-16,-17 17 0,17 0 15,1 0-15,-1 0 0,141 0 16,-88 0-16,18 0 0,-18 0 0,1 0 16,34 0-16,1 0 0,-36 0 0,53 0 15,0 0-15,0 0 0,106 0 0,-106 0 16,0 0-16,212 0 0,-177 0 15,195 0-15,-283 0 16,0 0-16,18 0 0,-18 0 16,-17 0-16,35 0 0,-36 0 0,18 0 0,-17 0 15,35 0-15,-36 0 0,19 0 0,16 0 16,-52 0-16,18 0 0,-1 0 16,142 0-1,-106 0-15,-36 0 0,19 0 0,17 0 0,-18 0 16,18 0-16,-18 0 0,35 0 15,89 0-15,-71 0 0,-18 0 0,-17 0 16,18 0-16,-1 0 0,1 0 0,-18 0 16,17 0-16,0 0 0,-34 0 0,16 0 15,-16 0-15,34 0 0,-35 0 16,18 0-16,-18 0 0,18 0 0,-123 0 16,246 0-1,-123 0-15,70 0 0,-35 0 0,-35 0 16,53 0-16,-71 0 0,35 0 0,-34 0 15,17-18-15,-36 18 0,18 0 0,0-18 16,-17 18-16,0 0 0,-1 0 0,-17 0 16,18 0-16,-1 0 0,-17 0 0,18 0 15,-1 0-15,-17 0 0,0 0 0,35 0 16,-17 0-16,-1 0 0,-17 0 16,0 0-16,-18 0 0,-17 0 0,0 0 15,17 0-15,-17 0 0,-1 0 0,1 0 47</inkml:trace>
  <inkml:trace contextRef="#ctx0" brushRef="#br0" timeOffset="31614.39">22913 7514 0,'18'0'110,"-1"0"-110,1 0 15,-1 0-15,1 0 0,17 0 16,36 0-16,-18 0 15,53 0-15,-71 0 16,0 0-16,1 0 0,-1 0 0,-18 0 16,1 0-16,106 0 15,-89 0-15,-18 0 0,19 0 0,-19 0 16,19 0-16,-19 0 0,1 0 0,17 0 16,0 0-16,-17 0 15,35 0-15,-18 0 0,-17 0 0,17 0 16,18 0-16,0 0 0,-35 0 15,-1 0-15,19 0 0,-1 0 16,18 0-16,-36 0 0,1 0 0,0 0 16,-1 0-16,1 0 0,0 0 0,-1 0 15,1 0-15,0 0 0,-1 0 0,1 0 16,0 0-16,17 0 0,-18 0 0,1 0 16,17 0-16,1 0 15,-19 0-15,1 0 0,0-35 0,-1 35 16,1 0-16,-1 0 0,1 0 0,17 0 15,-17 0 1,0 0-16,-1 0 16,1 0-16,0 0 0,17 0 15,-18 0 1,19 0 0,-19 0-16,1 0 15,17 0-15,-17 0 16,17 0-1,0 0 1,-17 0-16,0 0 0,-1 0 16,1 0-16,0 0 15,-1 0 1,19 0 0,-19 0-1,1 0 1,0 0-1,-1 0 1,1 0 31,-1 0 15,1 0 298</inkml:trace>
  <inkml:trace contextRef="#ctx0" brushRef="#br0" timeOffset="33643.44">26123 7444 0,'18'0'93,"-1"0"-93,1 0 16,0 0-16,-1 0 0,1 0 16,35 0-16,-18 0 0,0 17 0,-17-17 15,35 18-15,-18-18 0,18 0 16,124 18-16,-107-18 15,1 0-15,-36 0 0,-17 0 0,17 0 16,0 0-16,1 0 0,-19 0 0,18 0 16,-17 0-16,0 0 0,-1 0 15,1 0-15,17 0 0,-17 0 16,88 0-16,-89 0 16,19 0-16,-19 0 0,19 0 0,-1 0 15,35 0-15,-52 0 16,53 0-16,-54 0 0,1 0 0,17 0 15,-17 0 1,-1 0-16,1 0 16,17 0-16,-17 0 15,0 0-15,-1 0 0,1 0 16,0 0-16,-1 0 0,1 0 16,-1 0-1,1 0-15,0 0 16,-1 0-16,1 0 15,53 0 1,-54 0-16,36 0 0,-35 0 0,-1 0 16,19 0-16,-1 0 0,-17 0 15,17 0-15,-17 0 16,-1 0-16,1 0 16,17 0-16,-17 0 0,-1 0 15,1 0-15,0 0 0,17 0 0,0 17 16,89-17-16,-89 0 15,0 0-15,0 0 0,1 0 0,17 0 16,-36 0-16,19 0 0,-19 0 16,1 0-1,-1 0 1,1 0-16,0 0 16,17 0-1,-17 0-15,-1 0 31,1 0 16,0 0-31,-1 0-16,1 0 31,0 0-31,-1 0 31,1 0 1,-1-17-1,1 17 0,0 0 0,-1 0 63,-17-18-63,18 18 1,0 0-1</inkml:trace>
  <inkml:trace contextRef="#ctx0" brushRef="#br0" timeOffset="37816.49">30110 7444 0,'17'0'16,"18"0"15,-17 0 0,0 0-15,-1 0-16,1 0 16,35 17-1,-35-17-15,-1 0 0,19 0 0,-19 0 0,18 0 16,1 0-16,-1 0 0,18 0 0,-18 0 16,0 0-16,-17 0 0,0 0 0,17 0 15,-17 0-15,-1 0 0,1 0 16,0 0-16,-1 0 0,1 0 15,0 0 1,34 0 0,-34 0-16,17 0 0,-17 0 15,0 0-15,-1 0 0,1 0 16,17 0 0,-17 0-1,17 0 1,-17 0-16,-1 0 0,19 0 15,-19 0-15,1 0 0,17 0 0,-17 0 16,-1 0-16,19 0 0,-19 0 16,1 0-1,0 0-15,-1 0 16,1 0 0,0 0-16,-1 0 0,18 0 0,-17 0 15,17 0-15,1 0 16,-19 0-16,1 0 0,17 0 0,-17 0 15,0 0-15,-1 0 0,1 0 16,-1 0 0,1 0-1,0 0-15,-1 0 16,1 0-16,0 0 16,-1 0-16,1 0 0,17 0 15,-17 0 1,-1 0-16,1 0 15,0 0 1,17 0 0,0 0-16,-17 0 15,35 0-15,-35 0 16,-1 0-16,1 0 16,-1 0-1,1 0-15,0 0 16,-1 0-16,1 0 15,17 0 1,-17 0-16,0 0 16,-1 0-16,1 0 15,-1 0 17,1 0-32,0 0 15,17 0 1,-17 0-1,-1 0 1,1 0 0,0 0-16,-1 0 15,18 0 1,-17 0-16,0 0 16,-1 0-1,1 0-15,0 0 31,-1 0-15,1 0 0,0 0-1,-18-17 63,35 17-15,-53 0-63,18-18 141,18 18 77,-1 0-218,1 0 0,0 0 16,-1 0 15,1 0-31,0 0 0,17 0 47,-17 0-16,-1 0 1,1 0-1,0 0 47</inkml:trace>
  <inkml:trace contextRef="#ctx0" brushRef="#br0" timeOffset="42816.02">5115 5697 0,'-17'0'281,"17"18"-266,-18-18-15,18 18 0,0 17 32,-35-35-32,35 18 31,0-1-15,-18-17-16,18 18 15,-18-18-15,18 17 0,0 1 16,-17-18-1,17 18 1,-18-18 15,18 17-15,0 19 31,-17-36-32,17 17 1,0 1 0,0 0-1,0-1-15,0 1 32,0 17-17,0-17 1,0-1-1,0 19 1,0-19-16,0 1 16,0 0-16,0 17 31,17-35-31,-17 35 16,18-35-1,-1 18-15,-17-1 31,0 1-15,36 0 0,-36-1-1,17 1 1,1 0 0,0-18 15,-1 0-16,-17 17 1,36-17 0,-19 18-1,18 0 17,-17-18-1,0 0-16,-1 0 1,1 0 15,0 0-15,-1 0 15,1 0-15,-18-18-16,18 18 15,-1-18-15,1 1 16,-18-1-16,35 0 16,-35 1-16,18 17 31,-18-36-31,17 36 16,-17-35-1,0 18-15,18-1 16,-18 0-16,0 1 0,0-19 15,0 19 1,0-1-16,0 0 16,0-17-1,0 17 1,0 1-16,0-1 16,0 1-16,0-1 0,0 0 15,0 1 1,-18 17-1,18-36 1,-17 36 0,-1-35-16,1 35 15,-1-35-15,0 35 16,1-18 0,-1 18 30,18-17-46,-18 17 141,1 0-110,-1 0-15,-17 0 62,17 0-47,0 0-15,1 0 0,-1 0-1,18 17 1,-17-17-1,-1 0 17,0 0-32,-17 18 47</inkml:trace>
  <inkml:trace contextRef="#ctx0" brushRef="#br0" timeOffset="45751.1">30639 7602 0,'17'0'47,"1"0"-32,53 0 1,-54 0-16,1 0 0,17 0 15,-17 0-15,-1 0 0,1 0 16,17 0-16,18 0 0,-35 0 16,0 0-16,17 0 0,18 18 0,-18-18 15,-17 0-15,17 0 0,0 0 0,0 0 16,18 0-16,0 0 0,0 0 0,0 0 16,0 0-16,0 0 0,0 0 0,0 0 15,-36 0-15,19 0 0,-1 0 16,0 0-16,1 0 0,-19 0 15,18 0-15,-17 0 16,0 0 0,-1 0-16,1 0 0,0 0 15,-1 0-15,1 0 0,17 0 0,-17 0 16,0 0-16,-1 0 0,1 0 16,-1 0-16,1 0 31,0 0-16,-1 0 1,1 0 0,0 0 93</inkml:trace>
  <inkml:trace contextRef="#ctx0" brushRef="#br0" timeOffset="72996.17">30233 7585 0,'35'0'343,"-17"0"-327,0 0-16,-1 0 16,1 0-16,0 0 15,-1 0-15,1 0 0,17 0 31,-17 0-15,-1 0 0,1 0-1,0 0-15,-1 0 16,1 0 0,0 0 15,17 0 78,-18 0-31,1 0-46,0 0 30</inkml:trace>
  <inkml:trace contextRef="#ctx0" brushRef="#br0" timeOffset="103382.41">24165 9543 0,'0'-36'63,"18"36"-48,0 0 1,-1 0-1,1 0-15,-1 0 0,1 0 16,17 0-16,-35-17 16,36 17-16,-19 0 15,1-18-15,0 18 0,17 0 16,-17 0-16,-1 0 0,-17-18 16,35 18-1,-17 0-15,0 0 0,-1 0 16,19 0-16,-1 0 15,-17 0 1,-1 0-16,1 0 16,-1 0-16,1 0 15,0 0 1,-1 0-16,1 0 0,17 0 16,-17 0-1,0 0-15,-1 0 31,1 0-31,-1 0 32,1 0 15,0 0 31,-18-17-63,17 17 1,1 0 46,17 0-30,-17 0-17</inkml:trace>
  <inkml:trace contextRef="#ctx0" brushRef="#br0" timeOffset="113348.31">21572 9648 0,'18'0'94,"0"0"-78,17 0-16,-17 0 15,-1 0-15,1 0 0,-1 0 16,1 0-16,0 0 16,-1 0-16,19 0 15,-19 0 1,1 0-16,0 0 0,17 0 0,0 0 16,-17 0-16,-1 0 0,19 0 15,-19 0-15,1 0 16,0 0-16,17 0 0,0 36 15,36-36 1,-54 0-16,19 0 16,-19 0-16,1 0 0,0 0 15,-1 0-15,1 0 0,-18 17 0,35-17 16,-17 0 0,35 18-16,-36-18 0,1 0 0,0 0 15,-1 0-15,18 0 0,-17 0 16,17 0-16,-17 0 0,17 0 0,-17 0 15,70 0-15,-53 18 16,1-18-16,-19 0 0,19 17 16,-1-17-16,-17 0 15,-1 0-15,1 0 16,-1 0 15,1 0-15</inkml:trace>
  <inkml:trace contextRef="#ctx0" brushRef="#br0" timeOffset="120228.68">23777 13229 0,'18'0'0,"-1"0"109,1 0-93,0 0 0,-18-17 15,17 17-16,1 0 17,17 0-1,-35-18-15,18 18 15,0 0-16,-18-18-15,17 18 0,1 0 16,17 0 0,-17 0-16,-1 0 15,19 0 32,-19 0-31,1 0-16,0 0 15,-1 0 1,1 0-16,17 0 16,-17 0-1,-1 0 1,1 0-16,0 0 0,-1 0 0,19 0 16,-1 0-16,-17 0 31,-1 0-31,1 0 15,0 0-15,17 0 16,-18 0-16,19 0 16,-19 0-16,1 0 0,17 18 0,-17-18 15,17 0-15,-17 0 0,-1 0 0,1 0 16,0 0-16,-1 0 0,19 0 0,-19 0 16,1 0-16,17 0 15,-17 0-15,-1 0 16,1 0-16,0 0 0,-1 0 15,1 0-15,0 0 0,-1 0 0,1 18 16,17-18-16,-17 0 16,52 0-16,-52 0 15,0 0-15,-1 0 0,1 0 0,0 0 16,-1 0-16,1 0 0,0 0 16,-1 0-16,18 0 15,-17 0-15,0 0 0,-1 0 16,1 0-16,0 0 0,-1 0 0,19 0 15,-19 0-15,18 0 0,-17 0 16,35 0 0,-18 0-16,-17 0 0,17 0 15,-17 0-15,0 0 0,-1 0 16,1 0-16,17 0 0,-17 0 0,17 0 16,-17 0-16,-1 0 0,1 0 0,17 0 15,-17 0-15,17 0 0,0 0 0,1 0 16,-19 0-16,19 0 0,-1 0 15,-18 0-15,1 0 0,17 0 0,1 0 0,-19 0 16,19 0-16,-1 0 16,-18 0-16,19 0 0,-1 0 15,0 0 1,-17 0-16,0 0 0,-1 0 0,1 0 0,17 0 16,-17 0-16,-1 0 15,1 0-15,17 0 16,-17 0-16,17 0 15,71 0-15,-71 0 16,-17 0-16,35 0 0,-18 0 0,1 0 16,16 0-16,-16 0 0,-1 0 0,0 0 15,18 0-15,-18 0 0,18 0 0,0 0 16,-17 0-16,-1 0 0,0 0 16,-17 0-16,-1 0 15,1 0-15,0 0 0,-1 0 16,1 0-16,0 0 0,-1 0 15,1 0-15,-1-18 16,19 18 0,-19 0-1,1 0 1,0 0-16,-1 0 16,19-18-1,-19 18-15,19 0 16,-36-17-16,17 17 15,1 0 1,-1 0-16,-17-18 0,18 18 16,0 0-16,17 0 15,-35-18-15,18 18 16,17 0 0,-35-17-16,35 17 0,-17 0 0,-1 0 15,1-18-15,0 18 16,-1 0-16,1 0 0,0 0 15,35 0-15,-36-18 0,1 18 16,17-35-16,-17 35 0,17 0 0,-17 0 16,35-35-16,-36 35 0,1 0 15,17 0-15,-17 0 0,17 0 0,0 0 16,-17 0 0,0-35 15,-1 35-16,1 0 1,0 0-16,-1 0 16,1 0-1,-18-18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1-05T06:43:43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6668 10601 0,'17'0'31,"71"0"-15,-70 0-16,17 0 0,-17 0 16,0 0-16,17 0 0,18 0 0,-18 0 0,-17 0 15,17 0-15,-17 0 0,34 0 16,-34 0-16,0 0 0,-1 0 0,1 0 16,0 0-16,-1 0 0,19 0 15,16 0 1,-34 0-16,0 0 0,-1 0 15,1 0-15,17 0 16,-17 0-16,0 0 16,-1 0-1,-17 18-15,18-18 16,0 0 0,-1 0-16,1 17 0,-1-17 0,1 0 15,0 0-15,-1 0 16,1 0-1,0 0-15,-1 0 16,1 0-16,0 0 16,-1 0-16,36 0 15,-18 0-15,-17 0 16,17 0-16,-17 0 0,0 0 16,-1 0-16,1 0 0,0 0 15,-1 0-15,18 0 31,-17 0-15,0 0-16,17 0 16,-17 0-1,17 18-15,-17-18 0,-1 0 0,1 0 16,17 0 15</inkml:trace>
  <inkml:trace contextRef="#ctx0" brushRef="#br0" timeOffset="1004.17">6967 12012 0,'0'18'0,"18"17"31,0-35-15,-1 0-16,1 0 16,70 35-16,-70-35 15,17 18-15,0-18 0,18 0 16,-35 0-16,-1 0 16,1 0-16,17 0 0,1 18 15,-1-18-15,0 0 16,18 0-16,0 0 31,0 35-31,-18-35 0,-17 0 16,52 35-1,-52-35-15,-18-18 0,53 36 16,-35-18-16,17 0 16,-17 0-1,17 0-15,-17 0 16,34 0-16,-16 18 15,-19-18-15,1 0 0,0 0 16,35 35-16,-36-35 31,-17-18-15</inkml:trace>
  <inkml:trace contextRef="#ctx0" brushRef="#br0" timeOffset="2005.53">6967 13335 0,'-17'0'31,"34"0"-15,19 0-16,-19 18 0,19-18 15,-1 35-15,0-35 0,18 0 16,-18 0-16,18 0 0,18 18 0,-36-18 15,141 35-15,-140-35 16,70 0-16,-89 0 16,36 17-16,-18-17 0,-17 18 0,0-18 15,17 0-15,-17 0 0,-1 0 16,19 0-16,-19 0 0,1 0 0,17 0 16,18 0-16,-35 0 15,17 0-15,-17 0 0,-1 0 0,1 0 16,-1 0-16,1 0 0,0 0 15,-1 0-15,1 0 16</inkml:trace>
  <inkml:trace contextRef="#ctx0" brushRef="#br0" timeOffset="6160.35">6615 10724 0,'17'0'31,"19"36"-16,-19-36 1,1 0-16,-1 0 0,19 0 16,17 0-16,0 0 15,-18 0-15,18 0 0,-18 0 16,0 17-16,1 1 0,-1-18 0,-18 0 16,19 0-16,-1 0 0,0 0 15,-17 0-15,0 0 16,17 0-16,0 0 0,0 0 0,-17 0 15,53 0-15,-54 0 16,19 0-16,-19 0 0,18 0 0,-17 0 16,35 0-1,-18 0-15,-17 0 0,0 0 16,-1 0-16,1 0 16,-1 0-16,1 0 0,0 0 15,17 0 1,-17 0-16,-1 0 0,1 0 0,0 0 15,17 0-15,0 0 0,-17 0 16,17 0-16,-17-35 16,52 35-16,-52 0 15,0 0-15,-1 0 0,1 0 16,52-36-16,-70 19 16,36 17-16,-19 0 0,19 0 15,52-35 1,-53 17-16,0 18 0,-35-35 0,18 35 15,0 0-15,-1 0 0,18-36 16,-35 19 0,0-1-16,18 18 15,-18-18-15,18 18 0,-18-17 16,0-1-16,17 18 0,-17-18 0,18 1 16,0 17-16,-1 0 0,-17-35 15,18 35-15,-18-36 0,18 36 0,-1-35 16,-17 17-1,0 1-15,36 17 16,-36-36-16,0 19 16,0-1-16,0 1 0,17-19 15,1 19-15,-18-1 16,0-17-16,0-1 16,17 36-16,-17-35 0,0 18 15,0-19-15,0 1 16,0 0-16,0 17 0,0 0 0,0 1 15,0-19 1,0 19-16,0-1 0,0 1 0,-17-1 16,17 0-16,0 1 0,0-36 0,0 35 15,0-17-15,-18 35 16,18-35-16,-17 35 16,-1-18-16,0 0 15,1 1-15,-1-1 16,0 0-1,18 1-15,-17-1 0,-1 18 16,-35-53 0,35 36-16,1 17 0,-1-18 0,1 18 15,-1-18-15,0 18 0,1-17 16,-19-19-16,19 36 16,-1 0-16,-17 0 0,17 0 15,-52-17 1,34-1-16,19 18 0,-1 0 0,0-18 15,1 18-15,-1 0 0,-17 0 16,0 0 0,17 0-16,0 0 0,1 0 0,-19 0 15,19 0-15,-18-35 0,17 35 0,-17 0 16,-18 0-16,17 0 16,-34 0-16,17 0 15,18 0-15,-1 0 0,19 0 16,-71 0-1,70 0-15,-17 0 0,-1 0 0,1 0 16,0 0-16,-1 0 0,36 18 16,-35-18-16,-18 0 0,36 0 0,-19 0 15,-34 35-15,52-35 16,1 0-16,-19 0 0,19 35 0,-1-35 16,-17 0-16,-1 0 0,1 36 15,0-36-15,0 17 16,-1 1-16,36 0 0,-35-1 15,17 1-15,-17-1 0,18 1 0,-19 0 16,19-18-16,-1 17 16,-35 36-1,53-35-15,-18-18 16,18 35-16,-17-35 16,-1 35-16,18-17 15,-18 17-15,18-17 16,-17 17-16,17-17 0,0 0 0,0-1 15,0 1-15,0-1 0,0 19 16,17-1-16,-17-17 16,0-1-16,53 19 0,-53-19 15,0 1-15,0 17 0,18-17 0,0 17 16,-18 18-16,17-35 31,-17-1-31,18-17 63,0 0-32,-18 18-15,17-18 15,1 0 63,0 35-63,-1 0-16,-17-17 157,18-18-156,-18 18 0,35 17-16,-35-17 78,18-1-63,-18 1 110,17 17 235,-17 0-345,18-35-15,0 18 16,-18 0-16,0-1 0,35 1 16,0 17-16,-17 1 15</inkml:trace>
  <inkml:trace contextRef="#ctx0" brushRef="#br0" timeOffset="15891.14">11130 10601 0,'18'0'110,"17"0"-95,-35-18 1,18 18-1,-1 0-15,1 0 0,17 0 0,-17 0 16,0 0-16,17 0 0,0 0 16,0 0-16,-17 0 0,17 0 0,1 0 15,-1 0-15,0 0 0,0 0 0,1 0 16,-1 0-16,-17 0 0,17 0 0,0 0 16,-17 0-16,-1 0 0,19 0 15,17 0-15,-18 0 16,0 0-16,-17 0 15,35 0-15,-36 0 0,19 0 16,105 0-16,-106 0 16,0 0-16,18 0 0,-35 0 0,-1 0 15,1-17-15,0 17 0,-1 0 16,1 0-16,0 0 16,-1 0-1,1 0-15,0 0 16,-1 0-16,19 0 15,-19 0 17,1 0-17,-1 0 1,19 0 0,-19 0-16,1 0 15,0 17-15,-1-17 16,1 0 15,0 0-15,-1 0-1,18 0 173,-17 18-173,35-18 1,-35 0-16,-1 18 0,1-18 16</inkml:trace>
  <inkml:trace contextRef="#ctx0" brushRef="#br0" timeOffset="37488.69">7373 9560 0,'-35'0'31,"17"0"-15,18-35-1,-18 35-15,1 0 0,-1 0 32,1 0-32,-19 0 31,19 0 0,-1 0-15,0 0-16,1 0 15,-1 0-15,0 0 0,1 0 16,-18 0 15,35 18-31,-18-18 16,0 0-16,1 17 0,-1-17 15,0 18-15,1-18 16,-1 18-16,-17-18 0,17 17 16,1-17-16,-1 0 0,0 18 15,1-18-15,-1 0 0,0 17 16,-17 1-16,35 0 16,-18-18-16,18 17 0,-17-17 15,-1 0-15,1 0 16,17 36-16,-18-36 15,0 0-15,18 35 32,0-17-32,0-1 15,-35 18-15,35-17 0,-35-18 0,35 35 16,-36-17 0,36 0-1,0 17-15,0-17 16,0-1-1,0 1-15,0 0 0,0-1 0,0 1 16,0-1-16,0 19 16,0-19-1,0 19 1,18-36-16,-18 17 0,0 1 16,0 17-1,18-17-15,-18 17 16,17-17-1,1-1 1,-18 1 0,18 0-1,-18-1-15,17-17 16,-17 18-16,36 0 16,-19 17-1,1-35 1,-1 35-16,1-35 15,-18 18 48,35-18-63,-17 35 16,0-35 15,35 35-31,-18-35 31,18 36-15,-36-36-1,19 17-15,-19-17 32,19 0-17,-1 36-15,-18-36 0,1 0 16,0 0-16,17 0 0,0 0 15,-17 17 1,17-17-16,-17 0 16,-1 0-16,1 0 0,0 0 15,-1 0-15,19 0 0,-19 0 16,72 0-16,-72 0 16,18 0-16,18 0 0,-17 0 0,-1 0 15,71 0-15,-71 0 16,-17 0-16,17 0 0,0 0 0,1 0 15,-1 0-15,-18 0 0,1 0 0,0 0 16,-1 0-16,1 0 0,-18-17 16,18 17-16,-1 0 0,1 0 15,0 0-15,17 0 0,-18-36 0,1 36 16,17 0-16,-17 0 0,17 0 16,36-35-16,-54 35 15,19 0-15,-1 0 0,0 0 16,1-35-16,-19 35 15,-17-18-15,18 18 16,-1-18-16,1 18 0,-18-17 16,35-19-16,-17 19 15,-18-1-15,35 18 0,-17 0 0,-18-17 16,18 17-16,-18-18 16,35 0-1,-53 1-15,36 17 0,-18-18 0,0 0 0,0 1 16,18-1-16,-1 18 15,18-35-15,-35 17 16,18 18-16,0-17 78,-18-177-62,0 176-16,0 0 0,0-17 15,0 17 1,0 1-16,0-1 0,-18 0 0,0 1 16,18-1-16,-17 18 15,17-18-15,-18 18 16,1-17-16,-1-1 0,18 1 16,-18-1-16,1 0 15,-1 1-15,0-1 0,-17 0 16,17 1-16,-17-1 15,17 18-15,18-18 0,-17 18 16,-107-35-16,107 35 16,17-17-16,-18 17 0,-70-36 15,70 36-15,-17 0 16,0-17-16,-1 17 0,19-18 16,-1 18-16,-17 0 0,0 0 62,-336 0-46,160 0-1,193 0-15,0 0 0,-17 0 0,17 0 16,1 0-16,-1 0 0,-17 0 0,17 0 16,-17 0-16,17 0 0,-17 0 15,-71 0 1,88 0-16,-17 0 0,18 0 0,-1 0 15,0 0-15,1 0 0,-1 0 16,0 0 0,1-18-16,-19 18 15,19 0 1,-18 0 0,17 0-16,0 0 15,1 0-15,-1 0 16,-17 0 31,17 0-16,18 36-31,-35-36 16,17 35-1,1-35 1,-1 0 46</inkml:trace>
  <inkml:trace contextRef="#ctx0" brushRef="#br0" timeOffset="51494.66">6509 18186 0,'17'0'125</inkml:trace>
  <inkml:trace contextRef="#ctx0" brushRef="#br0" timeOffset="53639.69">13458 18150 0,'18'0'0,"0"0"15,-1 18-15,1-18 0,0 0 16,17 0 0,-17 0-16,-1 0 0,36 0 15,-18 0-15,-17 0 0,17 0 0,1 0 0,-19 0 16,19 0-16,16 0 0,-16 0 15,17 0-15,-36 0 0,36 0 16,-35 0-16,17 0 0,0 0 16,54 0-16,-54 0 0,53 0 15,-53 0-15,18 0 0,0 0 0,0 0 16,0 0-16,18 0 0,-19 0 16,1-18-16,18 18 0,-18 0 0,17 0 15,124 0-15,-141 0 16,0 0-16,-17 0 0,16 0 0,19 0 15,0 0-15,-36 0 16,35 0-16,-34 0 16,70 0-16,-89 0 15,89 0-15,-71 0 16,18 0-16,0 0 0,18 0 0,-36 0 16,0 0-16,0 0 0,1 0 0,17 0 15,-18 0-15,0 0 0,1 0 0,-19 0 16,18 0-16,18 0 0,-35 0 15,0 0-15,52 0 0,-52 0 16,17 0-16,0 0 0,1 0 0,-19 0 16,19 0-16,-1 0 0,0 0 15,0 0-15,-17 36 0,17-36 0,1 0 16,-1 0-16,0 0 0,0 0 0,1 0 16,-1 0-16,0 0 0,-17 0 0,0 0 15,17 0-15,-18 0 0,1 0 0,0 0 16,17 0-16,-17 0 0,-1 0 0,19 0 15,-19 0-15,1 0 0,17 0 0,-17 0 16,17 0-16,0 0 16,18 0-16,0 0 15,-18 0-15,1 0 0,-19 0 0,19 0 16,-1 0-16,-17 0 0,17 0 16,-18 0-16,19 0 0,-19 0 15,1 0-15,17-18 0,-17 18 16,70 0-16,-53 0 15,-17 0-15,17 0 0,-17 0 0,17 0 16,-17 0-16,17 0 0,-17 0 16,35 0-16,-18 0 15,0 0-15,18 18 0,-35-18 16,17 0-16,0 0 0,1 35 0,-1-35 16,0 0-16,-17 0 15,17 0-15,-17 0 0,17 0 0,-17 0 16,17 0-16,-17 0 15,17 0 1,-35 18-16,18-1 0,17 19 16,53-36-1,-53 0-15,-35 35 0,36-35 0,-1 0 16,0 0-16,0 0 0,-17 0 16,17 0-16,-17 0 15,0 0 1,17 0 15,-17 0-15,-1 0-16,1 0 15,-18-18-15,17 18 0,1 0 16,0 0-16,-1 0 16,19 0-1,-36-35 32,-18 35-47,-17-35 0,-1 35 16</inkml:trace>
  <inkml:trace contextRef="#ctx0" brushRef="#br0" timeOffset="64767.03">22895 5415 0,'18'0'62,"0"0"-62,-1 0 0,18 0 16,-17 0-16,0 0 0,35 0 0,-36 0 15,19 0-15,-19 0 0,19 0 0,-19 0 16,36 0-16,-18 0 0,-17 0 16,17 0-16,1 0 0,-1 35 0,0-35 15,-17 0-15,17 0 0,0 0 0,1 0 16,16 0-16,-16 0 0,17 0 16,141 0-16,-141 0 15,17 0-15,-17 0 0,0 0 0,18 0 16,105 0-1,-105 0-15,-19 0 0,19 0 0,-18 0 0,17 0 16,1 0-16,0 0 0,-1 0 16,89 0-16,-124 0 15,0 0-15,1 0 0,-1 0 0,0 0 16,71 0-16,-88 0 16,17 0-16,0 0 0,1 0 0,-1 0 15,71 0-15,-71 0 16,0 0-16,18 0 0,-18 0 15,36 0-15,-36 0 16,-17 0-16,0 0 0,17 0 0,0 0 16,0 0-16,-17 0 0,35 0 0,-35-17 15,-1 17-15,1 0 0,17 0 0,18 0 16,53 0-16,-71 0 16,0 0-16,1 0 0,-1 0 0,0 0 15,1 0-15,-1 0 0,0 0 0,0 0 16,1 0-16,-1 0 0,0 0 0,-17 0 15,-1 0-15,36 0 0,-17 0 16,-1 0-16,-17 0 0,17 0 0,0 0 16,0 0-16,-17 0 0,17 0 0,1 0 15,69 0 1,-87 0-16,0 0 0,35 0 0,-36 0 0,19 0 16,-1 0-16,0 0 0,-17 0 0,35 0 15,-36 0-15,19 0 0,-1 0 16,88 0-16,-87 0 15,34 0-15,-17 0 16,-18 0-16,-17 0 0,17 0 0,1 0 16,-1 0-16,0 0 0,-17 0 0,17 0 15,0 0-15,1 0 0,-1 0 16,53 0-16,-53 0 16,1 0-16,-1 0 0,0 0 0,0 0 15,-17 0-15,17 0 0,1 0 0,-19 0 16,1 0-16,17 0 0,0 0 0,1 0 15,34 0-15,-17 0 16,53 0 0,-71 0-16,1 0 0,-1 0 15,0 0-15,0 0 0,1 0 0,17 0 16,52 0-16,-87 0 16,17 0-16,18 0 0,-35 0 0,17 0 15,-17 0-15,17 0 0,0 0 0,18 0 16,-35 0-16,0 0 0,17 0 0,0 0 15,18 0-15,-35 0 0,17 0 0,0 0 16,-17 0-16,0 0 0,17 0 0,-18 0 16,19 0-16,17 0 0,-18 0 0,0 0 15,0 0-15,1 0 0,-1 0 16,89 0-16,-89 0 16,0 0-16,0 0 0,1 0 0,-19 0 15,19 0-15,-1 0 0,0 0 0,-17 0 16,17 0-16,18 0 0,-18 0 0,1 0 15,-19 0-15,18 0 0,1 0 0,17 0 16,-18 0-16,-17 0 0,-1 0 0,18 0 16,18 0-16,-17 0 0,-1 0 15,35-18-15,-34 18 16,-19 0-16,19 0 16,-19 0-16,1 0 0,0 0 15,-1 0-15,1 0 0,-1 0 0,19 0 16,-1 0-16,-17 0 15,52 0-15,-52 0 16,0 0-16,17 0 0,-18 0 31,1 0-15,0 0-16,-1 0 0,1 0 0,0 0 16,-1 0-16,1 0 15,17 0-15,0 0 16,-17 0-1,0 0 1,-1 0 0,1 0-1,0 0-15,-1 0 16,1 0-16</inkml:trace>
  <inkml:trace contextRef="#ctx0" brushRef="#br0" timeOffset="99799.16">22807 6950 0,'18'0'16,"-1"0"-1,1 0 1,0 0-1,-1 0 1,19 0 15,-19 0-15,1 0-16,-1 0 16,1 0-16,0 0 15,-1 0-15,1 0 16,17 0-16,-17 0 15,0 0-15,-1 0 16,1 0-16,0 0 16,-1 0-1,1 0-15,-1 0 0,1 0 16,35 0 0,-18 0-16,1 0 15,-19 0-15,1 0 16,-1 0-16,19 0 0,-19 0 0,1 0 15,0 0-15,-1 0 0,1 0 16,0 0-16,17 0 16,0 0-1,-17 0-15,-1 0 0,1 0 0,0 0 16,-1 0-16,1 0 0,17 0 0,-17 0 16,-1 0-16,1 0 0,0 0 0,17 0 15,-17 0-15,-1 0 16,1 0-16,0 0 0,-1 0 15,1 0-15,0 0 16,-1 0-16,18 0 16,-17 0-16,17 0 15,1 0-15,-19 0 0,1-36 16,0 36-16,-1 0 0,1 0 16,-1 0-16,1 0 0,0 0 15,-1 0-15,1 0 0,0 0 16,-1 0-16,1 0 15,35 0 1,-35 0-16,-1 0 0,1 0 0,17 0 16,-17 0-16,17 0 15,-17 0-15,-1 0 16,1 0-16,0 0 16,17 0-1,-18 0 1,19 0-1,-19 0 1,1 0-16,0 0 16,-1 0-16,1 0 15,0 0-15,-1 0 16,1 0-16,-1 0 16,1 0-16,0 0 0,17 0 0,-17 0 15,52 0-15,-35 0 16,-17 0-16,0 0 15,-1 0-15,1 0 0,0 0 16,-1 0-16,1 0 16,0 0-16,-18-52 15,0 34-15,35 18 16,-17 0 0,-1 0-16,1 0 15,-1 0 1,1 0-16,17 0 15,-17 0 1,17 0-16,-17 0 16,0 0-16,-1 0 0,1 0 0,17 0 15,-17 0-15,-1 0 0,1 0 16,17 0 0,-17 0-1,0 0-15,-1 0 16,1 0-16,0 0 0,-1 0 0,1 0 15,17 0-15,-17 0 16,-1 0-16,1 0 0,0 0 16,-1 0-16,1 0 0,0 0 15,-1 0-15,18 0 16,1 0 0,-1 0-1,-17 0 16,17 0-31,-17 0 16,-1 0-16,18 0 16,-17 0-16,0 0 15,17 0-15,-17 0 0,-1 0 16,1 0 0,17 0-1,-17 0-15,-1 0 31,19 0-15,-19 0-16,1 0 16,17 0-16,-17 0 15,0 0-15,-1 0 0,1 0 16,0 0-16,-1 0 16,1 0-1,-1 0-15,1 0 16,0 0-16,17 0 0,-17 0 15,17 0-15,-17 0 0,-1 0 16,18 0-16,1 0 16,-19 0-16,1 0 15,0 0-15,-1 0 0,1 0 16,0 0-16,-1 0 0,19-35 16,-54 35-1,36 0-15,17 0 0,-18 0 16,19 0-16,-1 0 15,-17 0 1,-1 0-16,1 0 0,0 0 16,-1 0-1,18 0-15,-17 0 16,0 0 0,-1 0-16,1 0 0,0 0 15,-1 0-15,19 0 16,-19 0-1,1 0-15,-1 0 0,1 0 16,35 0-16,-35 0 0,-1 0 16,1 0-16,0 0 0,-1 0 0,1 0 15,17 0 1,-17 0 0,35 0-1,-36 0 1,1 0-16,0 0 0,-1 0 15,1 0-15,0 0 16,-1 0-16,1 0 16,17 0 15,0 0-15,18 0-16,-17 0 15,-19 0-15,18 0 0,-17 0 0,0 0 16,-1 0-16,19 17 0,-19-17 0,1 0 15,0 0-15,-1 0 0,19 0 16,-19 0 0,1 0-1,-1 0-15,19 0 16,-19 0 0,1 0-16,-36 0 0,36 0 15,35 0-15,-18 0 16,-17 0-16,-1 0 15,1 0 1,-18 18-16,35-18 16,-17 0-16,0 0 0,-1 0 15,1 0-15,0 0 0,-1 0 16,1 0 0,-1 0-16,1 0 15,0 0 1,-1 0-1,1 0 1,0 0 0,-1 0-16,1 0 0,0 0 15,-1 0 1,1 0 0,-1 0-1,1 0 16,0 0-15,-1 0-16,1 0 31,0 0-15,35 18 0,-36-18-16,1 0 0,17 0 15,-17 0 1,-1 0-1,1 0 1,0 0 0,-1 0-16,19 0 15,-36 17-15,35-17 16,-17 0-16,-1 0 31,1 0-15,-1 0-1,1 0-15,0 0 16,-1 0-16,1 0 16,0 0-16,-1 0 15,1 0-15,0 0 16,-1 0 15,1 0-31,17 0 16,-17 0 15,-1 0-31,1 0 31,0 0-15,-1 0 0,1 0-1,0 0 32,-1 0-16,19 18 16,-1-18 47,-18 0-32</inkml:trace>
  <inkml:trace contextRef="#ctx0" brushRef="#br0" timeOffset="106078.31">29916 6562 0,'17'0'31,"18"0"-15,18 0-16,-35-18 15,17 18 1,-17 0 0,0 0 15,-1 0-31,1 0 0,-1 35 16,19-17-16,-1 17 15,-35 0-15,53 1 0,-53-19 16,35 1-16,18 17 0,-53 1 0,18-19 15,-18 1-15,0 0 16,0-1-16,0 1 0,0 17 31,0 0-15,-35-35-16,35 36 0,0-19 16,-36 1-16,36 0 15,-53 52 1,36-52-16,-1-1 0,0 1 0,1-18 15,-1 0-15,18 18 0,0 17 94,18-35-94,-1 0 0,1 35 16,17-35-16,-17 18 15,0-1 1,-18 1 0,0 0 15,0-1 63,0 1-79</inkml:trace>
  <inkml:trace contextRef="#ctx0" brushRef="#br0" timeOffset="109201.21">30339 7461 0,'35'0'531,"-52"0"-312,-1 0-188,0 0 0</inkml:trace>
  <inkml:trace contextRef="#ctx0" brushRef="#br0" timeOffset="121497.91">25647 8590 0,'18'0'62,"-1"0"-62,1 0 16,0 18-16,-1-18 0,1 0 15,17 53-15,-17-36 0,88 72 16,-71-54-16,0 0 0,0 0 16,1 18-16,-19-35 0,19 0 0,-1 34 15,0-34-15,0 17 0,-17 18 0,35-17 16,-18 16-16,0-34 0,1 0 16,-19 17-16,19-17 0,-19 17 0,19-35 15,-36 35-15,35-35 0,18 18 0,-36 17 16,1-35-16,17 18 0,-35-1 0,36 1 15,-36 0-15,17-1 16,1 1-16,0-18 0,-18 18 16,17-1-1,-52-52 63,0 17-78,-1-17 16</inkml:trace>
  <inkml:trace contextRef="#ctx0" brushRef="#br0" timeOffset="122354.45">26282 8502 0,'0'18'78,"0"-1"-78,-18-17 16,18 35-16,0-17 0,0 17 16,-35 1-16,35-1 0,-18-17 0,1 17 15,17 0-15,-18 0 0,18 1 0,-18-1 16,18 18-16,-35-18 0,0 0 15,-53 36-15,0 0 0,35-36 16,53 18-16,-36-18 0,36-17 0,-53 17 16,36-17-16,17-1 0,-18 19 15,1-19-15,-1 18 0,0-17 0,1 0 16,-1 17-16,0-17 0,18 17 0,-35-17 16,0-1-16,35 18 0,0-17 0,0 0 15,-36-1-15,36 1 0,0 0 0,-35-1 16</inkml:trace>
  <inkml:trace contextRef="#ctx0" brushRef="#br0" timeOffset="123172.76">26793 9313 0,'18'0'16,"0"0"-16,-1 0 0,1 0 15,17 0-15,-17 0 16,0 0-16,17 18 0,-17-18 16,-1 18-16,1-18 0,-1 0 15,1 0-15,17 17 16,-17-17-16</inkml:trace>
  <inkml:trace contextRef="#ctx0" brushRef="#br0" timeOffset="123961.23">26899 9102 0,'18'17'16,"0"-17"-16,-18 36 16,17-36-1,-17 35 1,18-35-16,-18 17 15,18 1 1,-1 0-16,-17-1 0,0 1 0,0 0 16,0-1-16,18 54 15,-1-71-15,-17 35 0,0 0 16,18-35-16,0 53 16,-18-35-16,0 0 15,35-1-15,-35 1 16,0 0-1,18-18 1,-1 0-16,1 0 0,-18 35 16,18-35-1,-1 0-15,1 0 16,-1 0-16,1 0 62,-18-18-46,18 18-16,-18-17 16,0-1-16,0 0 15,0 1-15,0-1 0,0-17 16,0 17 15,0 0 0,0 1 1,0-1-17,0 1 1,0-1 0,0 0-1</inkml:trace>
  <inkml:trace contextRef="#ctx0" brushRef="#br0" timeOffset="126023.53">28258 8537 0,'-18'-17'31,"0"17"-31,18-18 16,-17 18-16,-1 0 15,0-18 1,1 18-16,-19 0 47,19 0-16,-1 0-31,0 18 0,1-18 16,17 18-16,-18-18 0,1 17 15,17 1-15,-53-1 16,17-17-16,36 36 0,-17-36 0,17 17 16,-18-17-16,18 18 15,0 17-15,0-17 16,0 0-16,0-1 0,0 1 16,0 17-1,18-17-15,-18-1 16,0 1-1,17 0-15,1-1 0,0 1 16,-1-18-16,1 35 0,0-35 16,-1 0-16,1 36 15,35-1-15,-36-18 16,1 1-16,0-18 0,-1 18 0,19-1 16,-19 1-16,1 0 15,-18-1-15,35 1 16,-17-18-16,17 18 15,-35-1 1,18-17-16,-18 18 0,17-18 16,1 0-1,0 35-15,-1-35 16,1 35-16,0-35 16,-1 36-16,1-1 15,-18-17 16,0-1-15,0 1 0,0 0-1,0-1-15,0 1 0,0-1 16,0 1 0,-18-18-16,1 0 31,-1 0-16,-17 35-15,17-35 16,0 0-16,18 18 0,-17-18 16,-1 18-16,0-18 0,1 0 15,-1 0-15,-17 17 0,17-17 16,1 0 15,17 18-31,-18-18 31,0 0-31,1 0 16,-1 0-16,0 0 16,-17 0 31,17 0-16,1 0-16,-1 0 17,1-18-17,-1 1-15,0-1 16,1 18-16,-1-35 16,0 35-1,18-18 1,-17 0-1,17 1 1,-18-1-16,0 1 16,18-1-1,0 0 1,-17 18 0</inkml:trace>
  <inkml:trace contextRef="#ctx0" brushRef="#br0" timeOffset="129929.94">25100 9754 0,'35'0'110,"-17"0"-110,17 0 15,-17 18-15,0-18 0,17 0 16,18 18-16,-18-18 0,36 0 16,-36 0-16,-17 0 0,17 0 15,0 0-15,18 0 0,0 0 16,0 0-16,0 0 0,-18 0 0,0 0 16,159 0-16,-141 0 15,0 0-15,-18 0 0,1 0 0,-1 0 16,88 0-1,-87 0-15,-19 0 0,19 0 0,-1 0 0,-17 0 16,17 0-16,0 0 0,-17 0 16,17 0-16,0 0 0,1 0 0,-1 0 0,0 0 15,0 0-15,18 0 0,-17 0 0,-19 0 16,1 0-16,17 0 0,-17 0 16,0 0-16,-1 0 0,1 0 0,-1 0 15,54 0 1,-53 0-16,-1 0 0,19 0 0,-1 0 15,0 0-15,0 0 0,-17 0 16,0 0-16,17 0 0,0 0 0,0 0 16,1 0-16,-19 0 0,19 0 0,-19 0 15,19 0-15,-19 0 0,18 0 0,-17 0 16,17 0-16,1 0 0,-1 0 0,0 0 16,1 0-16,-1 0 0,0 0 15,0 0-15,1 0 0,-1 0 0,18 0 0,-36 0 16,1 0-16,0 0 15,-1 0-15,1 0 0,17 0 16,-17 0-16,17 0 16,53 0-16,-52 0 15,17 17-15,0-17 0,17 0 16,177 0-16,-159 0 16,-17 0-16,-1 0 0,-17 0 0,0 0 15,-18 0-15,-17 0 0,-18-17 94,0-1-94</inkml:trace>
  <inkml:trace contextRef="#ctx0" brushRef="#br0" timeOffset="131009.29">27376 7285 0,'0'17'62,"0"1"-62,0 0 0,35 35 0,-35-18 16,0 0-16,0-17 0,0 0 0,0 34 15,0 54-15,0-70 16,0-1-16,0 0 0,0-17 0,0-1 16,0 19-16,0-1 0,0 18 0,0-36 15,0 1-15,0 0 0,0 17 0,0 71 16,0-88-1,0 17-15,0-18 0,0 1 0,0 0 16,0-1-16,0 19 0,0-19 16,0 1-16,0 0 15,0-1-15,0 1 16,0-1-16,0 1 0,0 17 16,0 1-16,0-19 15,0 19-15,0-19 16,-35 36-1,35-35-15,0-1 16,0 1 0,0 0-1,0-36 63,-36-53-62,36 54-16,0-18 0,0-1 0</inkml:trace>
  <inkml:trace contextRef="#ctx0" brushRef="#br0" timeOffset="131937.04">27270 7302 0,'0'18'63,"0"0"-47,0 17-1,-18 0-15,18-17 16,0 0-16,0-1 0,0 1 0,0 17 15,-35-17 1,35-1-16,0 19 0,-18-36 16,18 35-16,0-17 15,-17-18-15,17 17 0</inkml:trace>
  <inkml:trace contextRef="#ctx0" brushRef="#br0" timeOffset="134027.18">27411 7232 0,'17'18'78,"1"-1"-62,35 1-16,-53-1 0,18 1 16,-1 0-16,1-18 0,0 17 0,-1-17 15,1 18-15,-1 0 0,1-18 16,0 17-16,-1 1 0,1-18 16,-18 18-16,18-18 0,-18 17 15,17-17-15,1 0 16,-18 36-1,18-36 1,-1 0 0,1 17-1,17 1-15,-17-1 16,-1-17-16,-17 18 16</inkml:trace>
  <inkml:trace contextRef="#ctx0" brushRef="#br0" timeOffset="151350.57">23530 6879 0,'18'0'141,"17"0"-79,-17 0-30,-1 0-17,1 0 1,0 0 0,-1 0-1,19 0 1,-19 0-1,1 0 1,0 0-16,-1 0 16,1 0-1,-1 0 1,1 0 0,0 0-1,-1 0 1,1 0-16,0 0 15,-1 0 17,1 0-1,0 0 0,-1 0-15,1 0 15,0 0-15,-1 0-1,1 0 1,-1 0-16,1 0 16,0 0-1,17 0-15,-35-17 16,18 17-16,-1 0 15,1 0 1,0 0-16,-1 0 0,1 0 16,17-18-16,0 18 15,-17 0 17,0 0-32,-1 0 15,1 0-15,0 0 16,-1 0-1,1 0 1,0 0 0,-1 0-1,1 0-15,17 0 16,-17 0 15,-1 0-31,1 0 16,0 0-16,-1 0 0,1 0 15,0 0-15,17 0 16,-18 0 15,1 0-15,0 0-16,-1 0 16,1 0-16,17 0 31,-17 0 0,17 0 32,-17 0 15,-1 0-63,1 0-15,0 0 16,-1 0 0,19 0-1,-19 0 1,1 0 15,0 0-31,-1 0 16,1 0-1,-1 0-15,1 0 16,0 0 46,17 0-46,-17 0 15,-1 0-15,1 0 0,0 0-1,-1 0 32,1 0-31,0 0-1,17 0 17,-18 0 233,1 0-249,0 0-1,-1 0 1,1 0 0,0 0 77,-1 0-46</inkml:trace>
  <inkml:trace contextRef="#ctx0" brushRef="#br0" timeOffset="177188.59">24377 10583 0,'18'0'31,"-1"0"-31,1 0 16,0 0 0,-1 0-16,1 0 31,17 0-15,-17 0 15,-1 0-16,1 0-15,0 0 16,-1 0 0,1 0-16,0 0 15,-1 0-15,18 0 0,1 18 16,-19-18 0,19 0-1,-19 0-15,1 0 16,0 18-1,-1-18-15,18 17 16,-17-17-16,17 0 0,-17 36 16,0-36-16,17 0 0,-17 0 0,-1 0 15,18 0-15,1 35 0,-19-35 16,1 0-16,0 0 0,-1 0 0,1 0 16,0 0-16,-1 17 15,1-17-15,0 0 0,17 0 0,-18 0 16,89 36-1,-70-36-15,-19 17 0,18-17 0,1 0 16,-1 0-16,0 0 0,1 0 0,-19 0 16,71 0-1,-52 0-15,-1 0 0,0 0 0,1 0 0,-19 0 16,18 0-16,-17 0 0,17 0 0,18 0 16,-17 0-16,-19 0 0,18 0 15,18 0-15,-35 0 0,0 0 0,-1 0 16,36 18-16,-18-18 0,-17 0 15,17 18-15,1-18 0,-19 0 0,19 17 16,-19-17-16,1 0 0,0 0 16,17 0-1,-18 0-15,1 36 0,0-36 0,-1 0 16,1 0-16,0 0 16,-1 0-16,19 0 0,-19 0 15,1 0-15,-1 0 0,1 0 16,0 0-16,-1 0 0,1 0 0,17 0 15,-17 0 1,17 0-16,-17 0 0,0 0 16,-1 0-16,1 0 15,-1 0-15,19 0 16,-19 0-16,1 0 16,17-18-16,-17 18 15,0 0-15,-1 0 0,1 0 16,-1 0-16,1 0 0,0 0 15,17 0-15,-17 0 16,17 0 0,-35-35-16,18 35 15,-1 0-15,1 0 16,17 0 0,0 0-16,-17 0 15,0 0-15,17 0 0,-35-36 16,18 36 31,-1 0-32,1 0-15,52 0 16,-52 0-16,0 0 0,17 0 0,-17 0 16,-1 0-16,1 0 0,0 0 0,17 0 31,-35-17 16,17 17-32</inkml:trace>
  <inkml:trace contextRef="#ctx0" brushRef="#br0" timeOffset="201569.28">21484 5733 0,'0'17'93,"0"1"-77,0 0 0,0 34-16,0-16 15,0-1 1,0-17-16,0-1 15,0 1-15,0 0 0,0-1 0,0 1 16,0-1-16,0 19 0,0-1 16,0 0-16,0 1 0,0-1 15,0-17-15,0-1 0,0 1 16,0-1-16,0 1 0,0 0 16,-35-1-16,35 1 0,0 0 0,0-1 15,0 1-15,0 0 0,0-1 16,0 1-16,0-1 0,0 1 15,0 0-15,0-1 0,0 1 16,0 0-16,0-1 16,0 36-1,0-35-15,0-1 0,0 1 0,0 0 0,0 17 16,0-17-16,0 17 0,0 0 16,0-17-16,0 17 0,0-17 0,0 17 15,35 36 1,-35-18-16,18-18 0,-18 0 0,0 0 15,0 1-15,0-19 0,0 1 0,0 17 16,17 0-16,-17-17 0,18 35 16,0-35-16,-18 17 0,0-17 0,0 17 15,17 0-15,-17 0 0,0 54 16,18-54-16,-18-17 16,0-1-16,0 1 0,18-1 15,-18 1-15,0 17 0,17-17 16,-17 0-16,0 17 15,18 35-15,0-70 16,-18 36-16,17-1 0,-17 0 16,18 1-16,-18-19 0,0 1 15,0 17 1,35 0-16,-17-17 0,-18 0 16,17 52-16,-17-52 31,0 17-31,0-17 31,0-1-15,0 19-1,0-19 1,0 1-16,0 0 16,0-1-16,0 1 0,0 17 15,-17-35 1,17 18-16,0 17 31,0-17-31,0-1 16,0 36-16,17-35 15,1-18-15,-18 18 0,0-1 32,0 1-1,0 17 0,-18-35-15,18 18-16,0-1 15,0 1 17,-35-18-17,35 18-15,0-1 0,0 1 16,0 0-16,0-1 15,0 1 1,0 0-16,0-1 0,0 1 16,-18-18 31,18 17-32</inkml:trace>
  <inkml:trace contextRef="#ctx0" brushRef="#br0" timeOffset="-204765.97">24430 14199 0,'18'0'16,"-1"0"-1,1 0-15,52 0 16,-34 0-16,-1 0 0,0 0 15,0 0-15,1 0 0,-1 0 0,0 0 16,1 0-16,-1 0 0,0 0 0,0 0 16,18 0-16,-35 0 0,17 0 15,18 0-15,-18 0 0,1 0 0,-1 0 16,18 0-16,-18 0 0,-17 0 0,17 0 16,71 0-16,-88 0 15,-1 0-15,1 0 16,-1 0-16,1 0 15,0 0 1,-1 0-16,19 0 16,-19 0-1,19 0 1,-19 0 0,1 0-1,0 0-15,-1 0 0,1 0 16,17 0-16,0 0 0,1 0 15,-1 0-15,0 0 0,0 0 0,1 0 16,-19 0-16,19 0 0,-19 0 16,36 0-16,-18 0 15,-17 0-15,0 0 0,-1 0 0,1 0 16,17 18-16,36-18 16,-54 0-16,1 0 0,0 0 0,17 0 15,-17 0-15,-1 0 16,1 0-16,0 0 0,-1 0 15,1 0-15,0 0 16,34 0 0,-34 0-16,0 0 0,-1 0 0,1 0 0,17 0 15,-17 0-15,17 0 0,-17 0 16,17 0-16,0 0 0,-17 0 0,0 0 16,17 0-16,-17 0 15,17 0 1,-17 0-16,17 0 15,-18 0 1,19-18 0,-19 1-16,1 17 15,-18-18 1,0 0-16,0 1 0,18 17 16,-18-36-16,0 19 15,17-54 1,1 54-16,-18-1 0,0 0 0,0 1 15,0-1-15,18 0 0,-18 1 16,0-54-16,-18 36 16,18 0-16,-18-1 15,18 1-15,-17 35 0,17-18 16,0-34-16,-18 52 0,18-18 16,0 0-16,0 1 0,-18-1 0,18 0 15,0 1-15,-17-1 0,17 0 16,-53 1-16,53-18 0,-35-18 0,-1 17 15,36 19-15,-35-19 0,35-16 0,-35 16 16,-1 1-16,19 17 0,-1 1 0,-17-19 16,17 19-16,1-1 0,-19-17 0,1 0 15,17 35-15,1-36 0,-19 36 16,19-35-16,-1 35 0,1-18 0,-19-17 16,19 35-16,-19-35 0,1 35 15,0-35-15,-1 35 0,1-36 16,0 36-1,0 0-15,-1 0 0,1-35 0,0 35 16,-36-18-16,36 18 16,0 0-16,17-17 0,-17 17 0,0-18 15,17 18-15,-35 0 0,18-18 0,17 18 16,0 0-16,-17 0 16,18 0-16,-1 0 0,-17 0 0,17 0 15,-17 0-15,17 0 0,-17 0 0,17 0 16,-35 0-16,0 0 0,18 0 15,17 0-15,-17 0 0,-18 0 16,18 0-16,0 0 0,-1 0 16,-34 0-1,34 0-15,1 0 0,18 0 0,-1 18 16,0-18-16,-17 0 0,17 0 16,18 18-16,-17-18 0,-19 0 0,19 17 15,-1-17-15,-17 0 0,17 0 16,1 0-16,-19 0 0,36 36 15,-35-36-15,17 35 0,1-35 0,-1 0 16,1 35-16,-1-35 0,18 18 0,-35-18 16,35 17-16,-36-17 0,36 18 0,-17 0 15,-1-1-15,-17-17 0,17 18 0,1-18 16,-1 35-16,0-35 0,-17 0 16,0 71-16,17-71 15,0 0-15,1 0 0,17 35 0,-36-35 16,36 18-16,-17-18 15,-1 17-15,18 1 0,0 17 0,-17-17 0,17 0 16,-18 17-16,0-17 0,18-1 16,-35 54-16,35-54 15,0 1-15,0 17 0,0 1 16,-35-36-16,35 35 0,0-18 16,0 19-16,0-19 15,0 1-15,0 0 0,0-1 16,0 19-16,0-19 15,0 36 1,0-35-16,0 17 0,17-35 0,-17 35 0,18-35 16,-18 18-16,0 17 15,0-17-15,18 0 0,-18-1 16,17 1-16,1-1 0,0 19 0,-1-19 16,18 19-16,1-1 0,-1 0 0,0 0 15,-17-17-15,35 17 0,-35 1 0,17-1 16,-18-17-16,1-18 0,0 17 0,-1-17 15,1 18 126,0-1-125,-1-17-16,1 18 0,0 0 15,-1-18 48</inkml:trace>
  <inkml:trace contextRef="#ctx0" brushRef="#br0" timeOffset="-201934.83">24553 14429 0,'18'0'63,"0"0"-48,17 0-15,-17 0 0,17 0 0,53 0 16,-53 0 0,1 0-16,-1 0 0,0 0 0,-17 0 15,70 0-15,-53 0 0,0 0 16,18 0-16,-17 0 0,34 0 0,-17 0 15,0 0-15,18 0 0,-1 0 0,1 0 16,-1 0-16,-17 0 0,0 0 0,18 0 16,-1 0-16,-17 0 0,0 0 15,0 0-15,0 0 0,0 0 0,-18 0 16,-17 0-16,17 0 0,-17 0 0,35 0 16,-18 0-16,71 0 15,-71 0-15,0 0 0,18 0 0,-18 0 16,1 0-16,-1 0 15,0 0-15,-17 0 0,17 0 0,-17 0 16,-1 0-16,19 0 0,-1 0 16,-17 0-16,-1 0 15,1 0-15,0 0 16,-1 0 0,1 0 93</inkml:trace>
  <inkml:trace contextRef="#ctx0" brushRef="#br0" timeOffset="-199206.61">22719 14252 0,'18'0'109,"-1"0"-109,1 0 16,-1 0-16,1 0 0,0 0 15,35 0 1,-36 0-16,1 0 0,0 0 15,34 0 1,-34 0-16,0 0 0,-1 0 0,1 0 0,0 0 16,-1 0-16,1 0 0,17 0 0,1 0 15,-19 0-15,18 0 16,1 0-16,-1 0 0,-17 0 16,52 0-16,-52 0 15,-1 0-15,1 0 0,0 0 16,17 0-1,-17 0 1,17 0 15,-17 0-15,-1 0 0,1 0-16,-1 0 15,1 0 1,0 0-1,-1 0-15,1 0 0,0 0 16,-1 0 0,1 0-16,0-17 0,-1 17 15,1 0-15,17 0 16,-17-36 0,-18 19-16,17 17 0,1-18 15,-18 0-15,35 18 0,1-17 0,-36-1 16,35 18-16,-35-18 0,18 18 15,-18-17-15,35-1 16,-18 1-16,-17-1 0,18 0 16,-18 1-16,18-1 15,-18-17-15,17 17 16,-17-17-16,0 17 16,18-52-1,-18 52-15,0-17 0,0 17 0,0 0 16,0 1-16,0-19 15,0 19 1,-18-1-16,18 1 16,-17 17-1,-1-36-15,-17 1 16,35 17-16,-18 1 0,1-1 0,-1-17 16,-17 0-16,-1-1 0,1 1 15,35 17-15,-35 1 0,35-19 16,-36 36-16,36-17 0,-17 17 0,-1-35 15,-17-1-15,17 36 16,1-35-16,-1 35 0,0-18 0,1 1 16,17-1-16,-36 18 0,1-18 0,18 1 15,-1-1-15,0 0 0,1 1 0,-19-1 16,19 1-16,-1 17 0,-17-18 16,17 0-16,1 1 0,-19-1 0,19 18 15,-54-35-15,53 17 16,1 18-16,-1-18 0,1 18 0,-1 0 15,0 0-15,1-17 0,-1 17 0,-17 0 16,17 0 0,-17 0-1,-1 17-15,36 1 16,-35-18-16,35 18 0,-17-18 16,-1 17-16,0-17 0,1 36 0,-1-36 15,-17 105 1,17-105-16,0 36 0,1-36 0,-1 17 15,18 36-15,-17 0 16,-1-35-16,18 0 0,0 17 0,0-18 16,0 1-16,0 0 0,0-1 0,0 19 15,0-19-15,0 1 0,0 0 0,0-1 16,0 18-16,18 18 16,-18-35-16,0 0 0,0-1 15,35 19-15</inkml:trace>
  <inkml:trace contextRef="#ctx0" brushRef="#br0" timeOffset="-176412.8">24994 15857 0,'18'0'62,"0"0"-46,17 0-16,0 0 15,-17 0-15,17 0 0,0 0 16,-17 0-16,17 0 0,1 0 0,-19 0 16,18 0-16,-17 0 0,17 0 0,-17 0 15,0 0-15,17 0 16,18 0-1,-36 0 1,1 0-16,0 0 0,17 0 16,18 0-16,-35 0 15,17 0-15,0 0 0,0 0 16,-17 0-16,0 0 0,-1 0 16,1 0-16,0 0 0,-1 0 15,1 18-15,0-18 0,-1 0 16,1 0-16,17 0 15,-17 0-15,-1 0 0,1 0 0,17 0 16,-17 0-16,0 0 0,17 0 0,0 0 16,-17 0-16,-1 0 0,19 0 15,69 0-15,-69 0 16,-1 0-16,0 0 0,1 0 0,-1 0 16,-17 0-16,17 0 0,0 0 0,0-18 15,1 18-15,-19-35 0,36 35 0,-18 0 16,1 0-16,-19-35 0,19 35 15,-1 0-15,-17 0 0,-1 0 0,1 0 16,0 0-16,-1 0 0,-17-35 16</inkml:trace>
  <inkml:trace contextRef="#ctx0" brushRef="#br0" timeOffset="-113521.22">3669 3969 0,'-18'0'47,"1"0"-31,-1 0 15,-17 0 0,17 0-15,-17 0 31,17 0-31,0 0-16,1 0 31,-1 0-31,1 0 0,-1 0 15,18 17 1,-18-17-16,-17 0 31,35 18-31,-18-18 16,-17 0 0,35 18-16,-35-18 31,17 35-16,1-35-15,-1 0 0,0 0 0,18 35 16,-17-35-16,-1 0 0,0 0 16,18 18-1,-35-18-15,35 17 32,-18-17-32,18 18 0,-17-18 15,-1 0-15,18 18 0,-17-18 0,17 17 16,-18-17-16,0 0 0,1 0 15,17 36 1,-36-36-16,19 35 16,-1-35-1,0 18-15,18 17 16,-35 0-16,35-17 16,0-1-16,-35-17 0,35 36 15,0-19-15,-18-17 16,18 18-16,-17-18 15,17 18-15,-18-1 0,18 1 16,0 0-16,-35 17 16,35-18-1,-18-17-15,0 18 16,18 0-16,0 17 16,-17-35-16,17 18 15,0-1-15,-18 1 16,18 0-16,0-1 0,0 1 15,0 17 1,0-17-16,0-1 0,0 19 16,0-19-1,0 1-15,0 0 0,0-1 16,0 1-16,0 0 0,0-1 0,0 18 16,-18-35-16,18 18 0,0 35 0,0-35 15,0-1-15,-17 1 16,17 17-16,0-17 0,0-1 15,0 1-15,0 0 0,0-1 0,0 19 16,0-19-16,0 19 16,0-19-16,0 1 0,0 17 15,0-17-15,0-1 0,0 1 16,0 53 0,0-36-16,0-17 0,0-1 0,0 18 15,0-17-15,0 17 16,0-17-16,0 17 0,0-17 15,0 0-15,0-1 0,0 1 0,0 17 16,0 0-16,0 1 16,0-1-16,0-17 15,0-1-15,0 1 0,0 17 16,0 36 0,0-36-16,0-17 15,0 17 1,17 35-16,-17-34 15,0-1-15,0-17 0,0-1 0,0 36 16,0-18-16,0 1 0,0-1 0,36 0 16,-36 1-16,0-1 0,0-18 15,0 1-15,0 0 0,17 17 0,-17-17 16,0 35 0,18-18-16,-18-17 0,18 17 0,-18-18 15,0 1-15,0 17 0,17 1 16,-17-1-16,36 0 0,-36 0 0,0-17 15,0 17-15,0-17 0,17 35 0,-17-35 16,18-1-16,-18 18 0,0-17 16,35 17-16,-17 1 0,17-1 15,-17 0-15,-18-17 0,0 0 16,35-1-16,-35 1 0,0-1 16,0 36-16,0-17 15,35-1-15,-35 0 16,0-17-16,0-1 0,0 1 15,0 0-15,36-1 0,-36 1 16,0 0-16,0-1 0,0 1 0,0 0 16,17 17-16,1 0 15,-18-17 1,17 35-16,-17-36 16,36 19-16,-36-19 0,0 1 15,0 0-15,17 17 16,-17-18-16,18 1 0,-18 0 0,0-1 15,0 1-15,18 0 0,-18 17 32,17-35-17,1 18-15,0-1 0,-18 1 16,0-1-16,17 1 16,-17 0-16,0-1 15,0 19 1,35-36-16,-35 17 0,36 19 15,-19-36 17,-17 35-17,0-18 1,0 1 0,18-18-16,0 18 0,-18-1 0,0 1 15,35 0-15,-35-1 16,0 1-1,18 0 1,-18-1-16,17 19 16,1-36-1,-18 17-15,17-17 47,-17 18-47,18-18 16,-18 17-1,18-17-15,-1 18 0,1 0 32,17-1-17,-17 1 1,17 0-16,-17-18 31,0 0 0,-1 17-31,1-17 0,-1 0 16,1 0-16,0 0 0,-1 0 0,1 18 16,35-18-16,-35 0 15,-1 0-15,1 0 0,-1 0 0,1 0 16,0 0-16,-1 0 0,19 0 16,-36 18-16,35-18 15,-17 17 1,17-17-16,0 0 0,0 0 15,36 0-15,-36 0 16,71 0 0,-88 0-16,17 0 0,-17 0 0,-1 0 15,1 18-15,0-18 0,-1 0 16,1 17-16,35 1 0,-18-18 16,0 0-16,1 0 15,-19 0-15,18 0 0,-17 0 0,0 0 16,-1 0-16,19 0 0,-1 0 15,-17 0 1,-1 0-16,1 0 16,0 0-1,-1-18 1,1 18-16,-1 0 16,1 0-16,17 0 15,-35-35-15,36 35 16,-19 0-1,1 0 1,17 0 0,-17 0-1,-1 0 1,1 0-16,0-35 0,-1 35 16,1 0-1,0 0 1,17 0-1,-17 0-15,-1 0 0,19 0 16,-19-18-16,1 18 16,-1 0-16,1-17 15,0 17 1,-1 0-16,1-18 16,0 0-16,-1 18 15,19-35-15,-36 17 16,17 18-16,-17-17 0,18 17 15,35-18-15,-36 18 16,-17-35-16,18 35 0,0-35 16,35-1-16,-53 19 15,17-1-15,-17 0 0,35 1 16,-35-1-16,36 0 0,-19 1 0,-17-1 16,18 1-16,-18-1 0,35 18 15,-35-18-15,36 18 0,-36-17 0,17-1 16,1 18-1,35-71-15,-36 71 16,1-52-16,0 34 0,17 0 0,-35-35 16,35 53-16,-35-35 0,36-18 0,-19 36 15,18-19-15,-17 1 0,0 0 0,-1 17 16,-17-17-16,0 17 0,0-17 16,0 17-16,0-17 0,18 0 0,0 17 0,-18-17 15,0-1-15,17 19 0,-17-1 0,36-35 16,-36 36-16,0-19 0,35 1 15,-18-53-15,1 53 16,0-36-16,-18 53 16,0-17-16,17 35 0,-17-53 0,0 18 15,0 0-15,0-1 0,0 1 16,0 0-16,0-18 0,0 0 0,0 0 16,0 18-16,0 0 0,0-1 0,0 1 15,0-36 1,0 54-16,0-1 0,0-17 0,0 17 15,0-17-15,0 17 16,0 1-16,0-19 0,0 19 0,0-19 16,0 19-16,0-18 0,0 17 0,0-17 15,0 17-15,0-17 0,18 17 0,-18-17 16,0 17-16,0 1 0,0-1 0,0-53 16,0 54-1,0-1-15,18 18 0,-18-35 0,17-1 16,-17 1-16,0 0 15,0 0-15,0-1 0,0 1 16,0 0-16,0 17 0,0-17 0,0 17 16,0-17-16,0 17 0,-17-17 15,17 0-15,-18 35 0,18-35 0,0-1 16,-18 1-16,18 0 16,-17-1-16,17 1 0,-18 17 15,18 1-15,0-18 0,0-36 16,-35 53-16,35-17 15,-18 0-15,18 0 0,-53-36 16,53 36 0,-35-1-16,35-16 0,-18 52 15,-35-71-15,53 36 16,-17-1-16,-18 1 0,35 17 16,-36-17-16,1 0 15,0-36 1,-1 36-16,19 0 15,-19 0-15,19-1 0,-18 19 0,-1-1 16,36 0-16,-70-35 16,70 36-16,-36-18 15,36 17-15,-35-17 0,0-1 16,35 19-16,-35-1 0,-1-17 16,19-1-16,-1 19 0,0 17 15,1 0-15,-18-35 0,17 35 16,-17-36-16,17 36 15,18-35-15,-18 35 0,1 0 16,-1-35-16,0 35 0,-17-36 16,0 36-16,0-35 15,-1 35-15,19 0 16,-36-35-16,17 0 0,1 35 16,-18-18-16,36 18 15,17-18-15,-36 18 0,19 0 16,-1 0-16,-17-17 0,17 17 15,1 0-15,-19 0 0,19 0 0,-19 0 16,19 0-16,-1 0 0,0 0 0,1 0 16,-19 0-16,19 0 0,-18 0 0,17 0 15,0 0-15,-17 0 16,-36 0-16,36 17 16,0-17-16,0 18 0,-1-18 15,1 18-15,0-18 16,0 17-16,-1-17 0,19 0 0,-1 18 0,-17-18 15,17 18-15,0-18 0,-17 0 16,18 0-16,-19 17 0,19-17 16,-36 18-1,17-18-15,1 17 0,0-17 0,0 18 16,17-18-16,0 18 16,1-18-16,-19 0 0,36 17 15,-35-17-15,17 0 16,1 0-16,-1 18 15,-17-18-15,17 0 0,1 0 16,-1 0-16,0 0 0,1 0 16,-19 0-16,19 0 15,-19 18-15</inkml:trace>
  <inkml:trace contextRef="#ctx0" brushRef="#br0" timeOffset="-30905.02">7073 0 0,'35'0'78,"-17"0"-78,17 0 0,1 0 0,-19 0 15,19 0-15,-1 18 0,0-18 0,18 0 16,-35 0-16,-1 0 16,19 0-16,17 0 0,-18 0 15,0 0-15,0 0 0,-17 0 0,88 0 16,-71 17-1,0-17-15,1 0 0,-1 0 0,18 0 16,-18 0-16,-17 0 16,35 0-16,-36 0 15,1 0-15,0 0 16,-1 0 0,1 0 15,0 0-16,17 0 1,-18 0 62,1 0-78</inkml:trace>
  <inkml:trace contextRef="#ctx0" brushRef="#br0" timeOffset="-29577.14">7073 459 0,'18'0'110,"-1"0"-95,19 0-15,-19 0 0,1 0 16,17 0-16,-17 0 0,17 0 15,-17 0-15,70-53 16,-70 17-16,35 36 0,-18 0 0,-17 0 16,17 0-16,-18 0 0,19 0 0,-1 0 15,-17 0-15,-1 0 0,1 0 0,0 0 16,-1 0-16,18 0 0,1 0 16,-19 0-16,1 0 0,0 0 15,-1 0-15,19-17 16,-19 17-1,1 0 1,0 0 0,-1 0-1,1 0-15,-18-36 16,35 36 0,-17 0-1,-1 0 1,1 0 15,0 0-15,-18-17-16,17 17 15,1 0 32,-18-18-31,18 18-1</inkml:trace>
  <inkml:trace contextRef="#ctx0" brushRef="#br0" timeOffset="-20826.95">23583 3986 0,'-17'0'15,"-1"-35"-15,0 35 0,1 0 0,-1 0 16,-17 0 0,35-35-16,-18 35 0,-35 0 15,18 0-15,0 0 0,-89-53 16,89 53-16,0 0 15,-1 0-15,1 0 0,0 0 0,-1 0 16,1 0-16,0 0 0,0 0 16,-1 0-16,-17 35 0,18-35 0,0 0 15,0 18-15,-1-1 16,-105 19-16,106-36 0,0 35 16,-1-35-16,1 0 0,17 53 0,-17-35 15,-18-1-15,18 1 0,17 17 16,-17-17-16,35-1 0,-53 1 0,18 17 15,17-17-15,1 17 0,-1-17 0,0 17 16,1-17-16,17 17 0,0-17 0,-36 17 16,19-17-16,17-1 0,-53 36 0,53-35 15,-35-1-15,35 1 0,0 0 16,-53 17-16,53 18 16,-18-35-16,18 17 0,-18-35 0,1 123 15,17-105-15,0 17 16,0-17-16,0 0 0,0-1 0,0 1 15,0 17-15,0-17 0,0 17 0,0-17 16,0-1-16,35 1 0,-35 0 16,35 17-16,-17 0 15,0 0-15,17-17 0,-35 0 0,53 17 16,-18-17-16,-17-1 0,17 18 0,0-17 16,1 0-16,-1-1 0,0 1 0,18 0 15,-35-1-15,17-17 0,0 0 16,18 18-16,-18 0 0,18-18 0,-17 17 15,16-17-15,-16 0 0,-1 0 0,18 18 16,18 0-16,-36-18 0,-18 0 0,1 0 16,35 17-16,-18-17 0,18 0 0,-18 18 15,1-1-15,-1-17 0,0 0 16,106 18-16,-70 0 16,-18-1-16,0-17 0,17 0 0,19 18 15,-19-18-15,-17 0 0,18 0 16,-19 0-16,1 0 0,-17 0 0,-19 0 0,19 0 15,-1 0-15,0 0 0,18 0 16,35 0-16,-70 0 16,35 0-16,-18 0 0,0 0 15,54 0-15,-36 0 16,-18 0-16,0 0 0,0 0 0,36 0 16,-18 0-16,17 0 0,-17 0 0,-17 0 15,-1 0-15,0 0 0,0 0 0,18 0 16,-17 0-16,-19 0 0,1 0 0,17 0 15,18 0-15,-35 0 0,17 0 16,-17 0-16,52 0 0,-17 0 16,-18 0-16,1 0 0,17 0 0,-1 0 15,19 0-15,-18 0 0,-18 0 16,36 0-16,-36 0 16,-17 0-16,17 0 0,0 0 0,1 0 15,69 0-15,-69 0 16,17 0-16,17 0 0,1 0 0,-36 0 15,0 0-15,18 0 0,0 0 0,0 0 16,-35 0-16,-1 0 0,1 0 0,17 0 16,0 0-16,1 0 0,-1 0 15,0 0-15,1 0 0,-1 0 0,0 0 16,0 0-16,18 0 0,-17 0 0,-1 0 16,-17 0-16,17 0 0,0 0 15,-17 0-15,88 0 0,-54 0 16,1 0-16,-17 0 0,-1 0 15,0 0-15,0 0 0,1 0 0,-1 0 16,0 0-16,1 0 0,-19 0 0,18 0 16,1 0-16,-19 0 0,36 0 0,-17 0 15,-19 0-15,36 0 0,-18 0 16,-17 0-16,17 0 0,1 0 16,52 0-16,-53 0 15,0 0-15,-17 0 0,17 0 0,36 0 16,-18 0-16,-36 0 15,1 0-15,17 0 0,1 0 16,34 0-16,-35 0 0,36 0 16,0 0-16,-36 0 0,0 0 15,-17 0-15,-1 0 0,19 0 0,-1 0 16,35 0-16,-52 0 16,35 0-16,-18 0 0,-17 0 0,17 0 15,1 0-15,-19 0 0,18-35 0,1 35 16,-19 0-16,19 0 0,-1 0 0,0 0 15,0 0-15,1 0 16,-19 0-16,1 0 0,17 0 0,18 0 16,-17 0-1,-19 0-15,1 0 0,17 0 0,0 0 16,1 0-16,-1 0 0,18 0 16,-18 0-16,0 0 0,1 17 0,-1-17 15,0 0-15,0 0 0,-17 0 0,17 0 16,1 0-16,34 0 15,-52 0-15,17 0 0,0 0 0,-17 0 16,17 0-16,1 0 0,17 0 0,-36 0 16,18 0-16,71 0 15,-70 0-15,-1 0 0,-18 0 0,1 0 16,0 0-16,-1 0 0,1 0 0,0-17 16,-1 17-16,1 0 15,17 0-15,1 0 0,-1 0 16,0 0-16,18-36 0,-35 36 15,17 0-15,0 0 0,0-17 0,36-18 16,-18 35-16,0 0 0,-18 0 0,0 0 16,-17-36-16,35 1 0,-18 0 15,-17 35-15,-1-18 0,1 0 0,35 1 16,-53-1 0,18 18-16,17-35 15,-35 0 1,18 17-1,-18 0-15,17 1 0,-17-1 16,18 0-16,-18 1 0,18-1 0,-1 18 16,18-35-16,-35 0 15,18 35-15,-18-36 0,18 36 16,-1-35-16,-17 0 16,18 17-16,-18 0 0,35 1 0,-35-1 0,0 1 15,36-19-15,-1 19 16,-35-19-16,0-17 0,0 36 15,0-36-15,17 35 0,-17-35 16,0 36-16,0-1 0,0-17 16,0 17-16,0 0 0,0 1 0,0-18 15,0 17-15,0 0 16,0-17-16,0 17 16,0-35-16,-35 36 15,35-1-15,-35 18 0,35-35 0,0 17 16,-35 1-16,35-1 0,-18 0 0,-35-17 15,53 17-15,-35 1 0,0-1 0,35 0 16,-53 1-16,17-1 0,19 18 0,-1 0 0,-35-17 16,18-19-16,-53 1 15,-18-18-15,-71 0 0,142 53 16,18 0-16,-19 0 0,1 0 0,-18-35 16,35 35-16,-17 0 0,0 0 0,0 0 15,-1 0-15,1-35 0,17 35 0,-17 0 16,-18-18-16,18 18 0,-18 0 15,18 0-15,-36 0 0,1 0 0,-1 0 16,-17 0-16,35-18 0,0 18 0,-18 0 16,-158 0-1,159 0-15,17 0 0,-18 0 0,36 0 0,0 0 16,-89 0 0,89 0-16,0 0 0,-1 0 0,-17 0 0,0 0 15,1 0-15,-1 0 0,0 0 0,17 0 16,1 0-16,0 0 0,-18 0 0,0 0 15,0 0-15,18 0 0,0 0 16,-1 0-16,1 0 0,17 0 0,-17 0 16,-18 0-16,18 0 0,-18 0 0,0 0 15,0 0-15,0 0 0,-17 0 0,-1 0 16,18 0-16,0 0 0,0 0 16,0 0-16,-17 0 0,-1 0 0,54 0 15,-19 0 1,1 0-16,-18 0 0,18 0 0,17 0 15,1 0-15,-19 0 0,-17 0 0,18 0 16,0 0-16,17 0 0,-35 0 16,18 0-16,0 0 0,0 0 0,-1 0 15,1 0-15,0 0 0,-18 0 0,18 0 16,-1 0-16,19 0 0,-36 0 0,17 0 16,19 0-16,-19 0 0,19 0 15,-89 0-15,35 0 16,-17 0-16,18 0 0,-19 0 0,37 0 15,-19 0-15,0 0 0,19 0 0,-1 0 16,17 0-16,1 0 0,-18 0 0,18 0 16,0 0-16,-1 0 0,1 0 0,0 0 15,0 0-15,-18 0 0,17 0 0,19 0 16,-36 0-16,17 0 0,-16 0 16,-72 0-1,89 0-15,0 0 0,-1 0 0,1 0 0,-18 0 16,-35 0-1,53 0-15,-36 0 16,18 0-16,18 0 0,0 0 0,-1 0 16,-175 0-1,158 0-15,-18 0 0,1 0 0,-1 0 0,36 0 16,-1 0-16,1 0 16,0 0-16,-36 0 0,-17 0 15,71 0-15,-36 0 16,17 0-16,19 0 0,-19 0 0,1-17 15,-53-1-15,53 18 16,17 0-16,-17 0 0,-1 0 16,1 0-16,18 0 15,-1 0-15,0 0 0,1 0 16,-1 0-16,-17 0 0,17 0 16,0 0-16,1 0 0,-18 0 15,17 0-15,-17 0 0,17 0 16,0 0-16,-35 0 0,36 0 15,-18 0-15,35 18 0,-36-18 16,36 17-16,-17-17 16,17 18-16,-36-18 15,19 18-15,-1-18 16,-17 0-16,17 0 31,18 35-15,-18-35 15,-17 0-15,18 0-16,-1 0 0,18 35 15,-18-35-15</inkml:trace>
  <inkml:trace contextRef="#ctx0" brushRef="#br0" timeOffset="-16175.19">28399 2558 0,'0'-18'125,"-18"36"-110,18-1-15,0 54 16,-18-71 0,1 53-16,-1-18 0,18 0 0,0-17 15,0 17 1,-35 53-16,35-52 0,0-19 0,0 19 15,0-19-15,-18 1 0,1 35 16,17-36 0,0 19-16,0-19 0,-18 1 0,18 0 15,0-1-15,0 1 0,-18 0 16,18 17 0,0-18-16,0 1 0,0 0 31,0-1-16,0 1 32,-17-18-47,17 35 32,0-17-17,-18-18 1,18 18-16,0-1 31,0 1 0,0-1-31,-18-17 16,18 18-16,0 0 0,0-1 16</inkml:trace>
  <inkml:trace contextRef="#ctx0" brushRef="#br0" timeOffset="-15171.84">28628 2716 0,'-18'0'47,"18"36"-31,0-1-1,-17 0-15,17 0 0,-18-17 16,18 35-16,-18-53 0,18 35 0,0 1 16,0-19-16,-17 36 0,-1-18 0,0 1 15,18-1-15,0-17 16,0 17-1,0-17-15,-35-18 16,35 17-16,0 1 0,0-1 16,0 1-16,0 0 15,0-1-15,0 1 16,0 0-16,0-1 16,0 19-16,0-19 15,-17 18 1,17-17 46</inkml:trace>
  <inkml:trace contextRef="#ctx0" brushRef="#br0" timeOffset="-13623.42">27869 3210 0,'18'18'47,"-18"0"-47,0-1 15,0 18-15,35 36 16,-35-53-16,0-1 16,0 19-16,36-1 15,-36-18-15,0 1 0,0 17 16,17-35-16,1 18 0,-18 0 16,0-1-16,0 1 15,18 0 1,-18-1-16,17-17 0,-17 18 0,18-18 15,-1 35 1,1-35-16,17 0 219,1 0-204,17 0-15,-36-17 16,107-19 0,-107 36-16,19-35 0,-1 35 15,-17-18-15,17 1 0,0 17 0,-35-18 16,35 18-16,-35-18 0,36 1 0,-1 17 16,-17 0-16,-1-18 0,1 18 15,35 0-15,-53-18 0,17 18 0,19 0 16,-19-17-16,1 17 0,0-18 15,-1 18-15,18-17 16,-35-1-16,36 0 16,-36 1-16,17 17 0,-17-18 0,18 18 15,17-18-15,-17 1 16,0 17-16,-18-18 0,17 18 16,1 0-16,0 0 31,-18-18-16</inkml:trace>
  <inkml:trace contextRef="#ctx0" brushRef="#br0" timeOffset="8793.05">28610 2469 0,'0'18'187,"18"0"-171,-18 17-16,0 18 15,0-35-15,0-1 0,0 1 0,18 17 16,-18 0-16,0-17 16,0 17-1,0-17 1,0 0-16,0-1 15,17 1-15,-17-1 0,0 19 0,0-19 16,0 19-16,0-19 0,0 19 16,18-36-16,-18 17 0,0 1 15,0 0-15,0-1 0,0 1 16,0-1 0,0 1-1,0 17 1,0-17-1,0 17 1,0-17 31,-35-18-31,35 18-16,0-1 15,0 1 48,-18-1-48,18 1 1,0 0 0,0 17-1,-18-35 1,1 18-1,17-1-15,0 1 16,0 0 78,-18-18-79,0 0 95,18 17-95,-17-17 1,-1 0 0,18 18-16,-18-18 15,1 17-15,-1-17 16,-17 0 62,17 0-15,1 0-48,-1 0-15,0 0 0,18 36 16,-17-36-1</inkml:trace>
  <inkml:trace contextRef="#ctx0" brushRef="#br0" timeOffset="11533.28">27764 3087 0,'0'17'62,"0"1"-62,17 0 16,-17-1-16,0 1 0,0 0 0,0 17 15,36 18 1,-36-36-16,0 19 0,0-19 16,35 1-16,-35 0 15,0-1-15,0 1 0,17 0 16,-17-1-16,0 18 16,18-35-16,-18 18 15,0 0-15,0-1 16,0 1-1,18 0-15,-1-1 157,1 1-142,0 0 1,-1-18 0,1 17-1,0-17 16,-1 0 1,1 18-17,-1-18 48,1 18-63,0-18 15,17 17 1,-17-17 0,-1 0-1,1 0 17,17 0-17,-17 0-15,17 0 16,-17 0-16,-1 0 0,19-17 15,-19 17-15,19-18 16,-1 18-16,-17 0 0,-1-18 16,1 18-16,-1 0 0,1-17 15,0 17 1,-1-18-16,1 18 16,35-18-1,-18 18-15,0-17 0,-17 17 0,35-18 0,-18 18 16,-17-18-16,17 18 0,0-35 15,-17 35-15,0 0 0,-1 0 0,19 0 16,-19-35-16,1 35 16,0 0-16,17 0 31,-17 0-15,-1 0-16,-17-18 0,18 18 15,-1-17-15,1 17 31,-18-18-31,18 18 32,-18-18-17,17 18 17,1 0-17,-18-17 1,18-1 31,-1 0-47,-17 1 15,0-1 63,0 0-78,36 18 16,-36-17 31,-18 17 797</inkml:trace>
  <inkml:trace contextRef="#ctx0" brushRef="#br0" timeOffset="13633.79">22825 4127 0,'0'18'47,"17"0"-47,1-18 15,17 17-15,1-17 16,-1 18-16,-18-18 0,54 18 15,-53-18-15,17 0 0,0 0 0,1 0 16,-1 0-16,0 0 0,0 0 0,-17 0 16,17 0-16,18 0 0,-18 0 0,1-18 15,34 18-15,-34-18 0,-1 18 0,35-17 16,19-19-16,34 19 0,-17-18 0,17-1 16,-34 1-16,34 17 0,-17 1 0,17-1 15,1-17-15,-36 35 0,35 0 16,-34 0-16,16 0 0,-16 0 0,17 0 15,-36 0-15,-35 0 0,18 0 0,-17 0 16,158 0-16,-124 0 16,-17 0-16,0 0 0,0 0 0,-18 0 15,0 0-15,18-18 0,-17 18 0,-1-17 16,0 17-16,0-18 0,18 18 0,-53-18 16,36 18-16,-19 0 0,-17-17 0,18 17 15,0 0 1,-1-18-16,18 0 0,1 18 15,-1-17-15,18 17 32,-35 0-32,-1-36 406,1 36-406,0 0 0,-1 0 16,18 0-16</inkml:trace>
  <inkml:trace contextRef="#ctx0" brushRef="#br0" timeOffset="31910.63">24077 3845 0,'-35'0'94,"35"-17"-63,-18 17-15,-17 0-1,0-18-15,17 18 16,0 0-16,1 0 16,-1 0-16,0-18 0,1 18 15,-1 0 1,-17-17-16,17 17 0,1 0 15,-36 0-15,35 0 16,0 0-16,1 0 16,-1 0-16,0 0 15,-17 0-15,18 0 0,-1 0 16,0 0-16,1 0 16,-1 0-16,0 0 0,18 17 15,-17-17-15,-1 0 16,0 0-16,1 0 15,-18 18-15,17-18 16,0 0-16,1 0 16,-1 35-16,0-35 0,1 0 15,-1 0-15,0 0 16,1 0-16,-1 0 16,18 36-1,-17-36 1,-1 0-16,18 17 15,-35-17 1,35 18-16,-18-18 16,0 0-16,18 17 15,-17-17-15,-1 0 0,18 18 0,-18-18 16,1 0-16,17 18 0,0-1 0,-18 1 16,-17 0-1,17 17-15,-17-17 16,35-1-16,-18-17 0,-17 35 15,17 1-15,18-19 16,-17-17-16,17 18 16,-18-18-16,18 18 15,0-1-15,-18-17 0,18 18 16,-17-18-16,17 18 0,0-1 0,-35 1 16,35 0-1,0-1-15,0 1 16,-18-1-16,0 1 15,18 0 1,-17-18 0,17 35-1,0-17-15,0-1 16,-18 36 0,18-35-16,0-1 0,0 19 15,-18-36 1,18 17 31,0 19-32,0-19 1,0 36-16,0-35 31,0-1-15,18 1-16,-18 0 0,0-1 0,0 1 15,35 0-15,-35 17 16,18 0 0,0-35-1,-18 18-15,0 0 32,17-18-1,-17 17-16,18 1 1,-18-1-16,17 1 0,1-18 0,-18 18 16,18-18-16,-1 17 0,19 19 15,-1-36-15,-35 35 16,18-35-16,-1 0 16,1 0-16,-1 0 15,1 18-15,0-18 0,-1 17 16,-17 1-16,36-1 0,-1-17 0,0 18 15,1 0-15,16-18 0,-16 0 0,-1 0 16,-17 17-16,17-17 0,0 0 16,18 0-16,-35 0 0,-1 0 0,19 0 15,-1 0-15,-17 0 16,-1 0-16,18 18 16,-17-18-16,17 0 0,1 35 15,52-35-15,-53 0 16,18 36-16,-18-36 0,-17 17 0,17-17 15,1 0-15,-19 0 0,1 0 0,-1 0 16,19 0-16,-19 0 16,19 0-16,-19 0 15,19 0-15,-19 0 16,1 0-16,-1 0 0,1 0 0,35 0 16,-35 0-16,-1 0 0,19 0 0,-19 0 15,19 0-15,-19 0 0,18 0 0,1 0 16,17 0-16,-36 0 0,19 0 0,-1 0 15,-18 0-15,36 0 0,-17 0 16,-19 0-16,19 0 0,-1 0 16,35 0-16,-34 0 15,-1 0-15,0 0 0,-17 0 0,17 0 16,0 0-16,18 0 0,-17 0 0,-1 0 16,0 0-16,-17 0 0,35 0 0,-18 0 15,0 0-15,-17 0 16,35 0-1,599 106 17,230 35-32,0-17 15,-300-89-15,-388-35 0,-70 0 0,-54 0 16,-17 0-16,0 0 0,-17 0 16,-1 0-16,0 0 0,0 0 0,1 0 15,-1 0-15,0 0 0,1 0 0,-1 0 16,0 0-16,0 0 0,1 0 15,17 0-15,-18 0 0,-17 0 0,17 0 16,0 0-16,0 0 0,1 0 0,-1 0 16,0 0-16,0 0 15,-17 0-15,17 0 0,1 0 16,-19 0-16,19 0 0,16 0 16,-16 0-16,-1 0 0,0 0 0,1 0 15,-1 0-15,0 0 0,-17 0 16,70 0-16,-53 0 15,18 0-15,-18 0 0,-17 0 16,17 0 0,-17 0-16,0 0 0,-1 0 0,1 0 0,17 0 15,53 0 1,-35 0-16,-17 0 0,-1-18 0,0 1 16,0-1-16,36 18 0,-36 0 0,18 0 15,-18 0-15,-35-35 0,36 35 0,-1 0 16,0 0-16,-35-36 15,18 36-15,0 0 16,-1 0-16,18-35 0,-17 35 0,0 0 16,17 0-16,53-35 15,-53 35-15,1 0 0,17-35 0,-18 35 16,36-53 0,-54 35-16,18 18 0,-35-18 0,0 1 0,36-1 15,-19 0-15,1 18 16,0 0-16,-1-35 0,1 35 15,17-35-15,-17 17 0,17 1 0,-17-1 16,-1 18-16,1-18 0,17 1 0,-17-1 16,0 0-16,35 1 0,-53-1 0,17 18 15,-17-17-15,35-1 0,-35-17 16,36-1 0,-36 19-16,0-19 15,35 36-15,-35-17 16,0-36-16,18 35 0,-18-35 15,17 53-15,-17-17 0,0-1 16,0 0-16,0 1 0,18-1 0,-18-17 31,0 17-15,0 1 0,0-1-16,0-17 0,0 17 15,0-35 1,-18 35-1,1 1-15,17-1 16,-18 1 0,0-1-16,18 0 15,-17 18-15,17-17 0,-18-1 16,0 0-16,18 1 16,-35-1-1,18 18-15,17-35 0,-36 35 0,1-35 16,0-1-16,17 19 15,0 17-15,18-18 0,-17 0 16,-1 1-16,0 17 0,1-18 16,-1 18-16,1 0 0,-1-35 15,0 35-15,1 0 0,-1-18 16,0 0-16,1 1 16,-1 17-16,0-18 0,-17 1 15,18 17-15,-19-36 16,19 36-16,-1 0 0,-17-35 0,17 35 15,0 0-15,-17-35 0,17 35 0,1 0 16,-1-18-16,1 18 0,-19 0 16,19-18-16,-19 18 0,1 0 0,-18-17 15,18-1-15,0 18 16,-1 0-16,-17 0 0,-52-35 16,87 35-16,-17 0 0,-18 0 15,18 0-15,17 0 0,-35 0 0,18 0 16,-54 0-16,54 0 15,0 0-15,17 0 0,-17 0 0,-18 0 16,18 0-16,0 0 0,-1 0 16,-34 0-1,34 0-15,1 0 0,-18 0 0,18 0 16,0 0-16,-1 0 0,-34 0 16,35 0-16,-1 0 0,-17 0 0,0 0 15,-88 0-15,106 0 16,-18 0-16,18 0 0,17 0 0,-17 0 15,0 0-15,17 0 0,-35 0 0,0 0 16,0 0-16,-35 0 0,18 0 16,34 0-16,1 0 0,0 0 0,-1 0 15,1 0-15,0 0 0,0 0 0,-1 0 16,1 0-16,0 0 0,-1 0 0,1 0 16,-53 0-16,53 0 15,17 0-15,-17 0 0,17 0 0,-35 0 16,18 0-16,0 0 0,-1 0 0,1 0 15,0 0-15,17 0 0,-105 0 16,105 0 0,-52 0-16,34 0 0,1 0 15,0 0-15,-1 0 0,1 0 0,0 0 16,0 0-16,-18 0 0,17 0 0,19 0 16,-19 0-16,1 0 0,0 0 0,0 0 15,-1 0-15,1 0 0,17 0 16,-105 0-16,88 0 15,17 0-15,0 0 0,-17 0 0,0 0 16,0 0-16,-18 0 0,17 0 0,1 0 16,18 0-16,-19 0 0,19 0 0,-19 0 15,1 0-15,17 0 0,-35 0 16,1 0-16,16 0 0,1 0 0,0 0 16,17 0-16,-17 0 0,0 0 0,-18 0 15,17 0 1,1 0-16,0 0 0,-1 0 0,1 0 15,18 0-15,-19 0 0,1 0 16,-36 0-16,54 0 16,-71 0-16,35 0 15,35 0-15,-17 0 0,-18 0 16,-18 0-16,36 0 16,0 0-16,-18 0 0,18 0 15,-1 0-15,19 0 0,-19 0 16,1 0-16,0 0 0,17 0 0,-17 0 15,0 0-15,17 0 0,-17 0 0,-1 0 16,19 0-16,-1 0 0,-17 0 0,0 0 16,17 0-16,0 0 0,-17 0 0,0 0 15,-1 0-15,-16 0 0,34 0 16,-17 0-16,-18 0 0,17 0 16,1 0-16,0 0 0,0 0 15,-1 0-15,19 0 0,-1 0 16,0 0-16,1 0 0,-1 0 0,-17 0 15,17 0-15,1 0 0,-1 0 16,-17 0-16,17 0 0,0 0 0,-17 0 16,0 0-16,0 0 0,-18 0 0,35 0 15,-17 0-15,17 0 0,0 0 16,1 0-16,-54 0 16,36 0-16,0 0 0,17 0 15,0 0-15,-17 0 0,18 0 0,-19 0 16,1 0-16,-18 0 0,35 0 15,1 0-15,-19 0 0,19 0 0,-18 0 16,17 0-16,-17 0 0,17 0 16,-70 0-1,70 0-15,-17 0 0,0 0 16,-18 0 0,35 0-16,0 0 15,1 0-15,-1 0 16,1 0-16,-19 0 15,19 0-15,-1 0 16,-17 0-16,17 0 16,0 0-16,1 0 15,-1 0 1,1 0 31,-1 0-32,0 0 1,1 0 0,-1 0-16,18 18 15,-18-18-15,18 17 0,-35-17 16,35 18-16,-18-18 16,-17 0-16,35 17 15,0 1 1,-35-18-1,17 35 1,-17-35-16,35 18 63,-18-18-48,1 18-15,-1-1 16,0-17-1,1 0 1,17 18-16,-18-18 16,18 18-1,-18-1-15,1 1 16,-1-18-16,1 0 0,-1 0 31,18 35-31,-18-35 16,1 0-1,17 18-15,-18-1 0,18 1 16,-18 0-16,18-1 0,-17 1 0,-1 0 16,18 17-16,0 0 15,-35 0-15,17-35 0,18 18 16,0 0-16,-18-18 0,18 35 16,0 0-1,-17-35-15,17 18 0,0 0 16,0-1-16,0 1 0,-18-1 0,18 1 15,0 0-15,-17-18 0,17 17 16,-18 19-16,18-19 16,-18 1-16,18 0 15,0 17-15,0 0 16,0-17-16,0-1 16,0 1-16,0 0 15,0-1-15,0 1 16,0 0-16,0 17 15,0-17-15,0-1 16,0 1-16,0-1 0,0 1 16,0 0-16,0-1 0,36 1 0,-36 17 15,0-17 1,0 0-16,0-1 16,35 1-1,-35-1-15,0 1 16,17 0-16,-17-1 15,36 19-15,-19-19 16,1 1-16,0 0 16,-1-1-16,1 1 0,-18-1 15,35-17-15,1 0 16,-36 36 0,17-36-16,1 0 0,-1 0 15,19 0-15,-19 0 0,19 35 0,-19-35 16,19 0-16,16 0 0,-16 0 0,-1 0 15,-17 0-15,-1 0 0,107 0 16,-89 0-16,0 0 16,1 0-16,-1 0 0,18 0 0,-36 0 15,1 0-15,0 0 0,35 0 0,-18 0 16,-17 0-16,17 0 0,18 0 16,-18 0-16,-17 0 0,17 0 0,0 0 15,18 0-15,-18 0 0,18 0 16,0 0-16,18 0 0,-36 0 0,18 0 15,-18 0-15,106 0 16,-88 0-16,0 0 0,18 0 0,-36 0 16,71 0-1,-71 0-15,-17 0 0,17 0 0,0 0 16,1 0-16,-1 0 0,18 0 0,-18 0 16,71 0-16,-71 0 15,0 0-15,1 0 0,-1 0 0,-17 0 16,-1 0-16,36 0 0,-35 0 0,0 0 15,17 0-15,-18 0 0,1 0 0,0 0 16,-1 0-16,1 0 0,0 0 16,105 18-16,-88-18 15,-17 0-15,17 0 0,18 0 0,-35 0 16,0 0-16,17 0 0,0 0 0,0 0 16,1 0-16,-19 0 0,19 0 0,-19 0 15,89 0 1,-88 0-16,-1 0 0,1 0 15,17 0-15,71 0 16,-71 0-16,18 0 0,35 0 0,71 0 16,-18 0-16,-35 0 0,0 0 15,0 0-15,0 0 0,-18 0 0,53 0 16,106 0-16,-106 0 16,-35 0-16,-71 0 15,-17 0-15,-1 0 0,19 0 16,-19 0-1,54 0-15,-36 0 16,0 0-16,1 0 0,-19 0 16,1 0-16,17 0 0,1 0 0,-1 0 15,-18 0-15,1 0 0,0 0 0,-1 0 16,1 0-16,0 0 16,-1 0-1,19 0 1,-1 0-16,-18 0 0,1 0 0,17 0 15,-17 0-15,17 0 0,18 0 0,-18 0 16,1 0-16,-19 0 0,1 0 16,0 0-1,-1 0 1,1 0-16,17 0 0,-17 0 16,-1 0-16,1-18 0,17 18 0,1 0 15,17 0-15,-36 0 0,1 0 0,17 0 16,0 0-16,1 0 0,-19 0 15,1 0 1,0-18-16,-1 18 16,1 0-16,17 0 15,0 0-15,1 0 0,-1 0 0,18 0 16,-18 0-16,18 0 0,-18 0 0,36 0 16,-18 0-16,0 0 0,0 0 0,0 0 15,-18 0-15,0 0 0,0 0 0,1 0 16,-19-17-16,1 17 0,0 0 15,-1 0 1,1 0-16,17-18 16,18 18-1,-35 0-15,-18-18 0,35 18 0,0 0 16,1-17-16,-1 17 0,-17 0 16,-1 0-16,-17-18 0,18 18 15,17 0 1,-17-17-1,-1 17-15,36 0 16,-35 0-16,0-18 0,17 18 0,-18-18 16,1 18-16,17 0 0,1 0 15,-19-17-15,1 17 0,0 0 16,-1-18-16,1 18 16,0 0-1,-1 0-15,1 0 16,-1 0-16,1 0 0,0 0 15,-18-18-15,35 18 0,-17 0 16,-18-17-16,17 17 0,1 0 16,0 0-1,-18-18-15,17 18 0,1 0 16,-1 0-16,1 0 0,-18-18 16,71 18-1,-36 0-15,-35-17 0,18 17 0,-1-18 0,1 18 16,17 0-16,-35-17 0,18 17 0,17 0 15,-17 0-15,-1 0 0,1 0 16,-18-18-16,18 18 0,-1 0 0,1 0 16,35 0-16,-36 0 15,1 0-15,0 0 0,17-35 0,0 35 16,-17 0-16,0-18 0,17 18 16,-35-18-16,35 18 15,-17 0 1,-18-35 15,35 35-31,0-35 16,-17 35-16,0 0 0,-18-18 0,17 1 0,1 17 15,-1-18-15,1 18 16,0-18-16,-18 1 0,17 17 16,-17-18-16,0 0 0,18 18 0,-18-17 15,0-1-15,35 18 16,-35-35-16,0 17 0,0 0 15,0 1-15,0-1 0,0 1 16,0-1-16,0 0 0,0-17 16,36 35-16,-36-18 0,0-17 15,0 17-15,0 1 16,0-1-16,0 1 0,0-19 0,0 19 16,-18-19-16,18 19 15,0-1-15,0 0 16,-18 18-16,18-17 15,-17 17-15,17-35 16,-36-1-16,36 19 16,-35-1-16,17 0 0,18 1 15,-35-19-15,35 1 0,-17 35 16,-1-35-16,0 35 0,1-35 0,-1 35 16,18-36-16,-18 36 15,1-35-15,-1 35 16,0 0-16,18-35 0,-17 35 15,-1 0-15,1 0 16,-19-36-16,19 36 16,-19-35-16,19 35 0,17-17 0,-18-1 15,0 18-15,-17-18 0,17 1 16,1 17-16,-1 0 0,-17-18 0,0 18 16,-1 0-16,1 0 15,17-35-15,1 35 16,-18 0-16,17 0 0,0 0 0,1 0 15,-19 0-15,19-36 0,-71 36 16,52-35-16,1 35 0,0-17 16,-1-1-16,19 18 0,-18 0 0,-1 0 15,19 0-15,-19-35 0,19 35 16,-1 0-16,0 0 0,1 0 16,-1 0-16,0 0 0,1 0 15,-18 0 1,-1 0-16,19 0 15,-1 0-15,0 0 0,1 0 16,-1 0-16,-17 0 0,17 0 16,1 0-16,-1 0 0,-17 0 0,-1 0 15,1 0-15,17 17 0,-17-17 16,0 0-16,17 0 0,-17 0 0,-18 36 16,18-36-16,-1 17 0,1-17 15,0 18-15,-18-18 0,53 17 0,-18-17 16,-17 18-16,17 17 0,1-35 0,-18 0 15,-1 0-15,19 0 0,-19 0 16,1 36-16,17-36 16,1 0-16,-1 0 0,1 0 15,-1 0-15,-17 0 16,-1 0-16,1 0 16,17 0-16,1 0 0,-19 0 15,-34 0-15,52 0 16,-17 0-16,17 0 0,-17 0 0,0 0 15,17 0-15,1 0 0,-19 0 0,1 0 16,17 0-16,-17 0 0,0 0 0,-18 0 16,18 0-16,-1 0 0,1 17 15,17-17-15,-17 0 0,0 0 0,17 0 16,-17 0-16,0 0 16,17 0-16,-17 0 0,17 0 0,0 0 15,1 0-15,-18 0 0,17 0 0,0 0 16,1 0-16,-19 0 0,19 0 15,-1 0-15,0 0 0,1 0 16,-1 0-16,1 0 0,-1 0 16,-17 0-1,17 0-15,0 0 0,-17 0 16,17 0-16,-17 0 0,17 0 16,-34 0-16,16 0 0,1 0 15,0 0-15,-1 0 0,19 0 0,-1 18 16,-17-18-16,0 0 0,-1 0 15,19 0-15,-19 0 0,19 0 16,-1 0-16,0 0 0,-17 0 16,18 0-16,-1 0 15,0 0-15,1 0 16,-1 0-16,-17 0 16,17 0-1,0 0-15,1 0 16,-18 0-1,-1-18-15,19 18 0,-1 0 0,0 0 0,-17 0 16,17 0-16,1 0 0,-18 0 0,-1 0 16,19 0-16,-19 0 0,19 0 15,-71 0-15,52 0 16,19 0-16,-19 0 0,19 0 0,-19 0 16,1 0-16,17 0 0,1 0 0,-18 0 15,17 0-15,-88 0 16,88 0-16,1 0 0,-18 0 15,-36 0-15,36 0 16,-1 0-16,1 0 0,0 0 16,0 0-16,-1 0 0,1 0 15,0 0-15,-1 0 0,1 0 0,0 0 16,17 0-16,-17 0 0,0 0 16,17 0-16,-17 0 0,17 0 0,1 0 15,-1 0-15,0 0 0,-17 0 16,17 0-16,1 0 0,-1 0 15,0 0-15,1 0 16,-1 0-16,-17 0 0,17 0 0,1 0 16,-1 0-16,0 0 0,1 0 15,-1 0-15,-17 0 16,17 0-16,0 0 0,1 0 16,-1 0-16,1 0 0,-19 0 31,19-17-31,-1 17 15,0 0-15,1 0 0,-19 0 0,19 0 16,-1 0-16,1 0 0,-19 0 0,19 0 16,-1 0-16,0 0 0,-17 0 15,0 0-15,17 0 16,0 0-16,1 0 16,-1 0-16,1 0 15,-19 0-15,19 0 16,-1 0-16,0 0 0,1 0 15,-1 0-15,0 0 0,1 0 16,-18 0-16,17 0 16,-17 0-1,17 0-15,0 0 0,-17 0 16,17 0-16,1 0 0,-1 0 16,-17 0-16,17 0 15,1 0-15,-19 0 16,19 0 15,-1 0-15,-70 0 15,53 0-31,17 0 16,0 0-16,1 0 0,-1 0 15,0 0 1,1 0-1,-1 0 1</inkml:trace>
  <inkml:trace contextRef="#ctx0" brushRef="#br0" timeOffset="52974.28">25312 4692 0,'17'0'110,"1"0"-79,0 0 0,-1 0-31,1 0 16,0 0-1,-1 0 1,1 0 15,0 0-31,17 0 31,-18 0-15,1 0 0,0 0-1,-1 0 32,1 0-47,0 0 16</inkml:trace>
  <inkml:trace contextRef="#ctx0" brushRef="#br0" timeOffset="57379.67">8590 1005 0,'-35'18'47,"0"0"-47,35 17 15,-36 53-15,19-53 16,-36-17-16,35 0 0,-17 35 0,0 0 16,-1-1-16,19-34 0,-1 17 0,-17 18 15,35-17-15,-18-19 0,-17 18 0,35 18 16,-18-17-16,1-19 0,17 19 0,0-19 15,0 19-15,0-19 0,0 1 0,0-1 16,0 19-16,0-19 16,0 1-1,0 0-15</inkml:trace>
  <inkml:trace contextRef="#ctx0" brushRef="#br0" timeOffset="57986.98">8608 1005 0,'17'0'16,"1"36"-1,17 34 1,-17-34-16,0-1 0,17 18 0,0 0 16,-17-18-16,-18-17 0,17-1 15,1 18-15,0 18 0,17-17 0,-17-19 16,17 36-16,0-18 0,0 1 16,-17-1-16,17 18 0,-17-35 0,17 17 15,-17 18-15,17-36 0,1 19 0,-36-1 16,17-17-16,18-1 0,-17 19 0,0-1 0,-18 0 15,17 0-15,1-17 16,-36-36 62,1 1-78,-19-19 16,19 19-16,-1-36 0,-35 18 0</inkml:trace>
  <inkml:trace contextRef="#ctx0" brushRef="#br0" timeOffset="58664.75">8290 1305 0,'0'18'31,"0"0"-31,18-1 0,17 1 16,0-1-16,1 1 15,-19-18-15,19 18 0,-19-18 16,71 35-16,-70-35 16,17 0-16,1 18 0,-19-1 15,19-17-15,-1 0 0,0 36 0,-17-36 16,17 17-16,0-17 16,-17 0-16,0 0 0,-1 18 15,19-18-15,-19 0 16,18 0-16,-17 0 15,0 0 1</inkml:trace>
  <inkml:trace contextRef="#ctx0" brushRef="#br0" timeOffset="60969.06">9701 1041 0,'18'17'31,"-18"1"-31,53 53 16,-53-54-16,53 18 0,-36 18 15,1-17-15,17-1 0,-17 0 0,17 18 16,1-18-16,34 54 0,-17-37 0,-18 19 0,1 0 16,-1 17-16,18-18 0,0 19 0,0-1 15,17 18-15,-52-89 0,0 1 0,-1-1 16,-17 1-16,18 17 0,-1-17 0,-17 0 16,71 70-16,-53-88 15,35 35-15,-53 0 0,17-17 0,-17 0 16,18-18-16,-1 35 0,1-35 15,-36 0 48,1-18-47,-1-17-16,1 0 15,-1-18-15,18 18 16</inkml:trace>
  <inkml:trace contextRef="#ctx0" brushRef="#br0" timeOffset="61580.83">10548 1411 0,'-18'18'31,"1"-18"-31,17 17 0,-18 1 0,1 17 16,-19 1-16,1-19 0,17 18 15,-35 36-15,36-36 0,-19 18 16,1-17-16,0-1 0,17 0 16,18 0-16,-35 1 0,17-1 0,-17 35 15,0-52-15,0 106 16,-1-107-16,36 18 16,-17-35-1,17 18-15,0-53 125</inkml:trace>
  <inkml:trace contextRef="#ctx0" brushRef="#br0" timeOffset="62993.98">11254 1235 0,'-18'0'47,"-17"17"-32,35 1-15,-36-18 0,1 35 0,-35 36 16,52-36-16,18-17 16,-53 52-16,35-52 15,1 17-15,-36 36 0,53-36 16,-53-17-16,53 52 0,-18-34 16,18-1-16,0 0 0,0-17 0,0 17 15,0-17-15,18 52 16,0-35-16,-1-17 0,1 0 0,-1-1 15,1 1-15,0 0 0,17-1 0,0 19 16,1-36-16,-36 17 16,35-17-16,0 0 0,-35 18 15,0-1-15,18-17 0,-1 0 16,1-17 0,17-18-16,1 35 15,-19-36-15,19 36 0,-1-35 16,0 17-1,0 18-15,1-17 16,-19 34 47,-17 1-63,0 0 15,0 17-15,18-17 0,0 17 16,-18 0-16,0-17 0,0-1 0,17 19 15,-17-19 1,0 1 0,0-36 46,-35-17-62,35 17 0,-18-17 16,1 0-16,-1-18 0,0 18 15,1-18-15,17 35 0</inkml:trace>
  <inkml:trace contextRef="#ctx0" brushRef="#br0" timeOffset="63441.47">11218 1693 0,'36'18'16,"17"0"-16,-36-18 15,54 35-15,-54-35 0,36 0 16,-17 0-16,-1 0 0,-18 0 15,89 0 1,-88 0-16,0 0 31,-1 35 16,-17-52 47</inkml:trace>
  <inkml:trace contextRef="#ctx0" brushRef="#br0" timeOffset="63961.76">12083 1182 0,'17'0'15,"-17"17"1,18 19-16,0-19 0,-18 72 15,17-54-15,-17 0 16,18 0-16,-1 1 0,19 17 0,-36-36 16,0 107-16,0-71 15,17 0-15,-17 35 0,0-53 0,0 0 16,0 89-16,0-71 0,0-18 16,0 0-16,0 0 0,36 18 15,-1-17-15,-35-19 16,-18-52 78,18 17-94,0-17 15,0 17-15,0-17 0</inkml:trace>
  <inkml:trace contextRef="#ctx0" brushRef="#br0" timeOffset="64381.88">12365 1746 0,'17'0'32,"1"0"-32,0 0 15,-1 0-15,1 0 0,17 0 16,1 0-16,-19 0 0,1 0 0,17 0 16,0 0-16,1 0 0,-1 0 15,141 0 1,-105 0-16,0 0 0,-54 0 0,18 0 15,-35-17 32,18 17-15,-18-18 14,0 0-46,0 1 0,0-1 16</inkml:trace>
  <inkml:trace contextRef="#ctx0" brushRef="#br0" timeOffset="64916.13">13229 1199 0,'0'36'47,"18"-19"-47,-18 19 0,0-1 15,0 0-15,0-17 0,17 17 16,1 0-16,-18 18 0,18-17 0,-18-1 16,0 0-16,17 36 0,-17-36 15,0 0-15,36 71 16,-19 18-16,19-36 16,-36-53-16,0-17 0,0 17 0,0 0 0,0 18 15,35-18-15,-35 1 0,0-19 16,0 36-16,35-17 15,-35-19-15,0 1 0,0-36 157,0 1-157,0-1 15,-18-35-15</inkml:trace>
  <inkml:trace contextRef="#ctx0" brushRef="#br0" timeOffset="66789.15">14464 1129 0,'-18'0'47,"-35"0"-47,18 0 16,0 18-16,0-1 0,-18 36 15,0-18-15,17 1 0,19-36 0,-1 53 16,-17-18-16,35 0 0,-53 0 16,35 1-16,-17-1 0,0 18 15,-1-53-15,-122-18 0,140 18 16,18 106-16,0-71 16,0 1-16,35-1 0,-35 0 0,18 0 15,0 1 1,-18-1-16,0-17 0,35-1 0,-17 19 15,-1-36-15,1 17 16,-1-17-16,1 0 0,0 35 16,17-35-16,-17 0 47,17-17-32,-35-1-15,53 1 0,-36 17 16,19 0-16,-19-36 0,1 36 0,17-35 15,1 35-15,-19-35 0,19 17 16,34-17-16,-52 17 16,-1 1-16,1-1 0,0 18 0,-1 0 15,-17-18 1,18 18 109,-18 36-94,0-19-31,35 18 16,-35-17-16,18 35 0,-18-35 15,0 17-15,17 0 0,-17 0 0,18 1 16,-18-1-16,18-17 0,17 17 0,-35 0 16,0-17-1,-18-18 63,-17-71-62,0 36 0,35 0-16,-35-1 0,-1-52 15</inkml:trace>
  <inkml:trace contextRef="#ctx0" brushRef="#br0" timeOffset="67222.84">14217 1676 0,'18'0'32,"17"0"-17,-17 17-15,-1-17 0,18 0 16,-17 0-16,0 18 0,123 17 16,-106-35-16,-17 0 0,17 36 0,0-36 15,18 0-15,-18 0 0,-17 0 0,0 0 16,-1 0-16,1 0 0,0 0 15,-1 0-15,19 0 32,-36-18-32</inkml:trace>
  <inkml:trace contextRef="#ctx0" brushRef="#br0" timeOffset="69503.78">7585 2558 0,'17'0'62,"19"17"-62,-1 1 0,-17-18 0,17 0 16,0 18-16,18-18 0,18 17 0,-1 1 16,18-1-16,18 1 0,-35-18 15,52 18-15,-17-18 0,17 17 0,-34-17 16,34 0-16,230 0 15,-230 0-15,19 0 0,-1 0 0,0 0 0,17 0 16,1 0-16,18 0 0,-19 0 16,36 0-16,-35 0 0,35 0 0,-53 0 15,18 0-15,-18 0 0,-53 0 0,36 0 16,-1 0-16,283 0 16,-318 0-16,18 0 0,-18 0 15,18 0-15,-35 0 0,-1 0 16,195 0-16,-177 0 15,-17 0-15,34 0 0,-34 0 0,-1 0 16,160 0-16,-160 0 16,1 0-16,-1 0 0,-17 0 0,-17 0 15,-1 0-15,0 0 0,-17 0 16,17 0-16,-17 0 0,17 0 16,0 0-16,1 0 0,-1 0 15,-18 0-15,1 0 0,17 0 16,-17 0-1,0 0 1,-1 0-16,1 0 16,17 0-16,1 0 15,-1 0-15,0 0 0,0 0 0,1 0 16,-1 0-16,0 0 0,-17 0 0,17 0 16,0 0-16,1 0 15,-19 0 720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1-05T06:53:06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9984 11430 0,'17'0'140,"1"0"-140,17 0 0,0 0 16,1 0-16,-1 0 0,-17 0 0,-1 0 16,19 0-16,-1 0 0,-18 0 15,72-35-15,-72 35 16,54 0-16,-36-36 16,0 36-16,-17 0 0,0 0 0,35 0 15,-53-35-15,35 35 0,-17 0 0,17 0 16,-18 0-16,19 0 0,-19-35 0,1 35 15,0 0-15,-1 0 16,36 0-16,-35 0 0,-18-35 16,17 35-16,19 0 0,-19 0 15,19 0-15,-19 0 16,1 0-16,52 0 16,-52 0-16,0 0 15,-1-18-15,1 18 16,17 0-16,-35-18 15,18 18-15,0 0 16,-1 0-16,1 0 0,-18-17 0,18 17 16,17 0-1,-18 0 63</inkml:trace>
  <inkml:trace contextRef="#ctx0" brushRef="#br0" timeOffset="4058.06">12506 12065 0,'18'0'204,"-1"0"-204,19 0 15,-19 0-15,1 0 0,17 0 16,18 0-16,-35-18 15,52 18 1,-35 0-16,1 0 0,-1 0 16,-17 0-1,17 0-15,-17 0 16,-1 0-16,1 0 16,35 0-16,-36 0 15,19 0-15,-1 0 0,0 0 16,1 0-16,-19 0 0,18 0 15,-17 0-15,17 0 0,1 0 16,-19 0 0,1 0-16,0 0 15,-1 0-15,1 0 16,17 0 0,-17 0 15,-1 0 31,1 0-30,0 0-1,17 0-16,-17 0-15,-1 0 16,18 0-16,-17 0 16,35 0-16,-35 0 15,-1 0-15,1 0 16,17 0 0,1 0-16,-19 0 15,54 0 1,-36 0-16,-17 0 0,-1 0 0,1 0 0,0 0 15,-1 0-15,1 0 0,17 0 16,18 0-16,-18 0 16,-17 0-16,53 0 15,-54 0-15,1 0 16,-1 0-16,1 0 0,17 0 0,1 0 16,-1 0-16,-17 0 0,17 0 0,18 0 15,-18 0-15,0 0 0,1 0 0,-1 0 16,-18 0-16,19 0 0,-19 0 15,19 0-15,-19 0 0,19 0 0,-19 0 16,18 0-16,-17 0 0,35 0 0,-18 0 16,54 0-1,-54 0-15,0 0 0,0 18 0,-17-18 0,17 0 16,1 0-16,-1 0 0,-18 0 16,72 18-16,-54-18 15,53 17-15,-70 1 16,35-18-16,53 0 15,-89 0-15,1 0 0,17 0 0,0 0 16,89 0-16,-89 0 16,0 0-16,18 0 0,-17 0 15,16 0-15,1 0 0,0 0 0,-17 0 16,-1 0-16,18 0 0,-36 0 0,36 0 16,71 0-16,-89 0 15,0 0-15,18 0 0,0 0 0,-17 0 16,-19 0-16,36 0 0,-18 0 0,-17 0 15,35 0-15,-35 0 0,17 0 0,0 0 16,-17 0-16,17 0 0,18 0 0,-18 0 16,0 0-16,36 18 15,-18-1-15,35 1 0,-17-18 0,17 0 16,-18 0-16,36 0 0,-35 0 0,17 0 16,18 0-16,-18 0 0,-17 0 0,34 0 15,-34 0-15,17 0 0,18 0 0,-35 0 16,17 0-16,18 0 0,-18 0 0,0 0 15,18 0-15,-36 0 0,54 17 0,-36-17 16,18 0-16,-18 0 0,36 0 0,-1 0 16,-35 0-16,36 0 0,-36 0 15,35 0-15,1 0 0,-18 0 0,0 0 16,-18 0-16,18 0 0,-18 0 0,18 0 16,-18 0-16,0 0 0,18 0 0,-53 0 15,35 0-15,0 0 0,18 0 0,-36 0 16,19 0-16,-19 0 0,36 0 15,-18 0-15,-17 0 0,-1 0 0,36 0 16,-18 0-16,-17 0 0,17 0 0,-35 0 16,18 0-16,-1 0 0,1 0 0,-36 0 15,-17 0-15,17 0 0,0 0 0,18 0 16,0 0-16,-18 0 16,1 0-16,-1 0 0,18 0 0,-36 0 15,19 0-15,-19 0 0,19 0 0,-1 0 16,0 0-16,-17 0 0,17 0 0,18 0 15,141 0-15,-123 0 16,176 0-16,-159 0 16,18 0-16,-18 0 0,-18 0 0,54 0 15,-54 0-15,54 0 0,-36 0 0,18 0 16,-18 0-16,18 0 0,-18 0 0,-17 0 16,34 0-16,-16 0 0,-1 0 15,212 0-15,-194 0 16,17 0-16,-17 0 0,-18 0 0,0 0 15,18 0-15,0 0 0,-36-17 0,36-18 16,-35 35-16,17-18 0,18 0 0,-53 1 16,17 17-16,19 0 0,-1 0 0,-35 0 15,17 0-15,1 0 0,17 0 0,0 0 16,-17 0-16,-18 0 0,0 0 0,-18 0 16,0 0-16,0 0 0,-17 0 0,17-36 15,-17 36-15,0 0 0,-1 0 16,1 0-16,-1 0 0,19 0 0,-19 0 15,1-35-15,17 35 0,-17 0 16,35 0-16,-18 0 0,0 0 0,1 0 16,-1 0-16,0 0 0,1 0 0,87-18 15,-105 18-15,-1-17 16,1 17-16,0 0 0,17 0 16,53 0-16,-53 0 15,-17 0-15,35 0 0,-36 0 0,1 0 16,0 0-16,35 0 0,-36 0 0,19 0 15,-19 0-15,1 0 0,0-18 16,17 18 0,-35-17-16,17 17 15,1 0 157,0 0-156,-1 0-16,1 0 0,0 0 15,35 0 1,-18 0-16,-18 0 31,1 0-15,0 0-16,-1 0 0,1 0 16,0 0-16,-1 0 15,-17-18-15,18 18 16,0 0-16,-1 0 0,1 0 15,0 18 32,-1-18-15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1-05T06:53:15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16140 13088 0,'0'-18'31,"17"18"0,54 0-15,-54 0-16,-17 18 0,18-18 0,17 0 0,-17 0 16,17 0-16,-17 0 0,35 0 15,17 18-15,-34-18 0,-19 0 0,19 0 16,69 0-16,-52 0 0,0 0 15,18 0-15,-1 0 0,1 0 0,35 17 16,-71-17-16,0 0 0,18 0 0,18 0 16,-18 0-16,35 0 0,0 0 15,71 0-15,-89 0 16,1 0-16,-1 0 0,1 0 0,0 0 16,105 0-16,-123 0 15,-18 0-15,18 0 0,0 0 0,-18 0 16,1 0-16,-1 0 0,0-35 0,0 35 15,89 0 1,-89 0-16,-17 0 0,-1 0 16,1 0-16,0 0 0,-1 0 15,19 0-15,-36-18 16,35 18 15,-17 0 0,-1 0-15</inkml:trace>
  <inkml:trace contextRef="#ctx0" brushRef="#br0" timeOffset="2580.25">21202 12982 0,'18'18'16,"17"-18"-1,53 17-15,-53-17 16,1 0-16,-1 18 0,88-18 16,-105 0-16,17 0 0,1 0 15,-1 0-15,0 0 0,18 0 0,0-18 16,-18 18-16,-17 0 0,17 0 0,0-17 15,1 17-15,17 0 0,-18-18 0,-17 18 16,17 0-16,0 0 0,18 0 16,0 0-16,0 0 0,-18 0 0,-17 0 15,-1 0-15,19 0 0,17 0 0,-18 0 16,53-17 0,-53-1-16,1 18 0,-1-35 0,-17 35 0,17 0 15,0 0-15,0 0 0,1 0 0,-1 0 16,0 0-16,0 0 0,1 0 0,-1 0 15,-17 0-15,17 0 0,0 0 0,1 0 16,-19 0-16,18-36 0,-17 36 16,17 0-16,-17 0 15,17 0-15,-17 0 0,0 0 0,-1 0 16,18 0-16,1 0 16,-19 0-16,1 0 0,0 0 0,-1 0 15,1 0-15,17 0 16,-17 0 15,-1 0 47,1 0-78,0 0 31,-1 0-31,1 0 16,0 0 31,-1 0-31,19 0-1,-19 0 1,1 0-16,-1 0 0,1 0 15,0 0 17,-18 18-17,17-18-15,1 0 16,0 0 0,-1 0 15,1 0 0,0 18-15,-1-18-16,1 0 109,0 0-109,-1 17 63,1-17-48,-1 0 1,1 0-16,0 0 0,-1 0 15,1 0-15,-18 18 16,18-18 0,-1 0-16,1 0 0,0 0 15,-1 0 1,1 0 0,-1 0-1,1 0 1,0 0-16,-1 0 15,19 0 1,-19 0 0,1 0-1,0 0-15,-1 0 16,1 0 31,17 0-32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1-05T06:53:24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10301 13370 0,'18'0'125,"-1"0"-125,1 0 15,53 0-15,-36 0 16,0 0-16,0 0 0,1 0 0,17 0 16,-18 0-16,35 0 15,-34 0-15,-1 0 0,-17 0 0,-1 0 16,19 0-16,-1 0 0,-18 0 0,19 0 16,-19 0-16,72 0 15,-72 0-15,36 0 0,-18 0 16,124 0-16,-88 0 15,-18 0-15,0 0 0,-1 0 0,1 0 16,-17 0-16,-19 0 0,19 0 0,-19 0 16,19 0-16,-19 0 0,1 0 0,-1 0 15,19 0-15,-1 0 0,-17 0 0,17 0 16,0 0-16,18 0 0,-35 0 16,52 0-16,-34 0 0,-19 0 15,1 0-15,17 0 0,-17 0 16,-1 0-16,19-17 15,-19 17-15,1 0 16,17 0 0,0 0-1,1 0 1</inkml:trace>
  <inkml:trace contextRef="#ctx0" brushRef="#br0" timeOffset="2728.37">16651 13406 0,'0'17'31,"18"1"-15,-1-18-16,1 0 16,35 35-1,-35-35-15,-1 18 0,19-1 0,-19-17 16,1 0-16,-1 0 0,72 18 15,-54-18-15,0 0 0,18 0 16,-35 0-16,-1 0 0,1 0 16,35 0-16,-18 0 0,0 0 0,1 0 0,-1 0 15,0 0-15,1 0 0,16 0 16,54 0-16,-70 0 16,52 0-16,-53 0 15,-17 0-15,-1 0 0,36 0 0,0 0 16,-18 0-16,18 0 0,-17 0 0,-19 0 15,89-18-15,-71 18 16,-17 0-16,17 0 0,1 0 0,-19 0 16,19 0-16,-1 0 0,0 0 15,71 0-15,-71 0 16,-17 0-16,17 0 0,-17 0 16,52 0-16,-52 0 15,0 0-15,-1 0 47,1 0-16</inkml:trace>
  <inkml:trace contextRef="#ctx0" brushRef="#br0" timeOffset="6492.89">22931 13282 0,'0'18'63,"52"17"-48,-16-35-15,-1 35 16,18-35-16,-35 0 0,-1 18 0,19-18 0,52 0 16,-53 0-16,0 0 15,1 0-15,-19 0 0,18 0 0,-17 0 16,106 0-1,-107 0-15,1 0 0,17 0 0,18 0 0,0 0 16,-18 0-16,0 0 0,1 0 16,105 0-16,-71 0 15,1 0-15,0 0 0,-19 0 0,1 0 16,-17 0-16,17 0 0,0 0 0,-18 0 16,0 0-16,18 0 0,-18 0 0,18 0 15,0 0-15,0 0 0,0 0 0,0 0 16,17 0-16,1 0 0,-1 0 15,1 0-15,0 0 0,-18 0 16,17 0-16,-17 0 0,-18 0 0,1 0 16,69 0-1,-87 0-15,17 0 0,-17 0 0,17 0 16,1 18-16,-19-18 0,1 0 16,-1 0-16,-17 17 0,18-17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1-05T06:53:40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 7885 0,'0'17'78,"17"-17"-78,1 0 16,88 35-16,-53-35 15,-18 0-15,-17 18 0,52-18 0,1 0 16,-36 0-16,18 0 0,-18 0 16,36 0-16,35 0 0,-18 0 15,0 0-15,18 0 0,-18 0 0,35 0 16,1 0-16,-18 0 0,17 0 0,18 0 16,0 0-16,18 0 0,-35 0 0,-19 0 15,-52 0-15,0 0 0,-17 0 0,-1 0 16,0 0-16,-17 0 0,-1 0 15,125 0-15,-107 0 16,18 0-16,-36 0 16,1 0-16,0 0 0,-1 0 0,36 0 15,-35 0-15,0 0 16,17 0-16,-18 0 16,1 0-16,0 0 0,-1 0 15,1 0-15,0 0 16,-1 0-16</inkml:trace>
  <inkml:trace contextRef="#ctx0" brushRef="#br0" timeOffset="1064.73">1305 10936 0,'18'0'16,"0"0"-1,17 0-15,0 0 0,0 0 16,18 18-16,-35-18 0,0 0 0,17 17 15,0 1-15,-17-18 0,-1 0 0,36 18 16,-17-18-16,-1 0 0,-17 0 0,17 0 16,18 0-16,17 0 0,36 0 0,-35 0 15,17 0-15,18 0 0,-36 0 0,36 0 16,0 0-16,-18 0 0,18 0 0,-18 0 16,36 0-16,-36 0 0,18 0 15,158 0-15,-211 0 16,18 0-16,-36 0 0,36 0 15,-36 0-15,0 0 16,-17 0 0,-1-18-16,1 18 0,0 0 15,-1-18 1,1 18-16</inkml:trace>
  <inkml:trace contextRef="#ctx0" brushRef="#br0" timeOffset="4259.53">29263 8608 0,'18'0'63,"-1"0"-47,1 0-1,17 0-15,-17 0 0,-1 0 0,19 0 16,-1 0-16,0 0 0,1 0 15,-19 0-15,1 0 0,17 0 0,18 0 16,-35 0-16,17 0 0,0 0 0,-17 0 16,88 0-1,-71 0-15,18 0 0,0 0 16,53 17-16,-71-17 16,18 0-16,0 0 0,-18 0 0,18 0 15,53 0-15,-71 0 16,0 0-16,1 0 0,-1-17 0,-18 17 15,19-36-15,-1 36 0,0 0 16,1 0-16,-1 0 0,0 0 0,0 0 16,1 0-16,-1 0 0,0 0 0,18 0 15,35 0-15,-35 0 0,0 18 16,18-18-16,-18 0 0,-18 0 0,18 0 16,70 0-1,-105 0-15,35 0 0,-35 0 16,-1 0 78</inkml:trace>
  <inkml:trace contextRef="#ctx0" brushRef="#br0" timeOffset="7280.97">20884 9437 0,'18'0'78,"17"-18"-78,1 18 16,69 0-16,-69 0 15,-1 0-15,0 0 0,1 0 16,-1 0-16,18 0 0,-18 0 0,124 0 16,-89 0-16,-17 0 0,0 0 15,18 0-15,-1 0 0,1 0 16,-18 0-16,0 0 0,0 0 0,0 0 15,-1 0-15,1 0 0,-17 0 0,17 0 16,-18 0-16,-18-17 0,1 17 16,35 0-16,-35 0 15,-1 0-15,1 0 0,17 0 16,-17 0 0,-1 0-1</inkml:trace>
  <inkml:trace contextRef="#ctx0" brushRef="#br0" timeOffset="8774.57">31944 9296 0,'18'0'47,"-1"0"-47,1 0 0,0 0 0,17 0 15,-17 0-15,17 17 0,-18-17 16,1 0-16,0 0 0,17 0 15,0 0-15,-17 0 0,17 0 16,36 0-16,-36 0 16,18 0-16,-18 0 0,0-35 0,-17 35 0,17 0 15,18 0-15,-35 0 0,17 0 0,0 0 16,1 0-16,-1 0 0,36 0 0,-18 0 16,17 0-16,18 0 0,-17 0 15,158 0-15,-158 0 16,-18 0-16,35 0 15,-71-18-15,19 18 0,-1-17 0,-17 17 16,-1 0-16,-17-18 16,18 18-16,0 0 31,-1 0 16,-17-18 62</inkml:trace>
  <inkml:trace contextRef="#ctx0" brushRef="#br0" timeOffset="10121.34">18468 10019 0,'18'0'31,"-1"0"-31,1 0 16,17 0-16,-17 0 0,17 0 16,-17 0-16,17 0 0,0 0 0,0 0 0,-17 0 15,35 0 1,-18 0-16,1 0 0,-1 0 0,-17-18 16,70 18-16,-88-35 15,17 35-15,19 0 0,34 0 0,-35 0 16,18 0-16,18 0 0,0 0 15,34 0 1,-69 0-16,17 0 0,-36 0 0,18 0 0,-17 0 16,0 0-16,-1 0 15,1 0 1,0 0-16,-1 0 0,1 0 16,0 0-1,-1 0 1,1 0-1,-1 0-15,1 0 16,0 0 0,-1 0-16,1 0 15,0 0-15,-1 0 16,1 0-16,0 0 16,-1 0-1,18 0 1,-17 0-16,0 0 0,17 0 15,-17 0 1,-1 0-16,1 0 16,0 0-1,-1 0 1,1 0 0,0 0-1,-18-35 63,17 35-62</inkml:trace>
  <inkml:trace contextRef="#ctx0" brushRef="#br0" timeOffset="12548.21">23883 9984 0,'18'0'31,"-1"0"-31,1 0 16,0 0-16,-1 0 15,19 0 1,-19 0-16,1 0 0,-1 0 15,54 17 1,-53-17-16,17 0 0,0 0 0,0 0 16,71 0-16,-70 0 15,-1 0-15,0 18 0,0-18 0,1 0 16,-1 0-16,18 0 0,-18 0 0,-17 0 16,17 0-16,0 0 0,1 0 15,-1 0-15,-17 0 0,-1 0 0,18 0 16,-17 0-16,0 0 0,17 0 0,0 0 15,71 0-15,-71 0 16,1 0-16,-1 0 0,0 0 0,18 0 16,-18 0-16,-17 0 0,17 0 15,1 0-15,-1 0 0,0 0 16,-17 0-16,-1 0 0,19 0 16,-19 0-16,19 0 0,-19 0 0,1 0 15,70 0-15,-53 0 16,1 0-16,-19 0 0,1 0 0,17 0 15,-17 0-15,17 0 0,0 0 16,18 0-16,-35 0 0,0 0 16,17 0-16,35 0 15,-34 0-15,-1 0 0,18 0 16,-18 0-16,-17 0 0,17 0 0,18 0 16,-18 0-16,1 0 0,-1 0 0,18 0 15,-36 0-15,19 0 0,-1 0 16,0 0-16,1 0 0,16 0 0,-34 0 15,70 0 1,-52 0-16,-1 0 0,0 0 16,89 0-1,-89 0-15,-17 0 0,17 0 0,0 0 16,18 0-16,-35 0 0,-1 0 16,1 0-16,0 0 0,17 0 0,0 0 15,-17 0-15,-1 0 16,19 0-16,-1 0 0,0 0 0,0 0 0,1 0 15,-19 0-15,1 0 0,17 0 0,1 0 16,-1 0-16,0 0 0,0 0 0,1 0 16,-1 0-16,-17 0 0,-1 0 0,19 0 15,-19 0-15,1 0 0,-1-18 16,54 18-16,-53 0 16,-1 0-16,19 0 0,-1 0 0,0 0 15,0 0-15,18 0 0,-35 0 16,0 0-16,17 0 0,0 0 0,0 0 15,-17 0-15,17 0 16,-17 0-16,0 0 0,-1 0 16,1 0-16,0 0 0,17 0 0,-18 0 15,19 0-15,-1 0 0,0 0 0,-17 0 16,17 0-16,18 0 0,-18 0 0,1 0 16,-19 0-16,1 0 0,0 0 15,17 0-15,-17 0 16,-1 0-16,1 0 0,17 0 15,18 0 1,-18 0-16,-17 0 0,0 0 0,17 0 0,18 0 16,-18 0-16,53 0 15,-52 0-15,16 0 0,-16 0 16,-19 0-16,1 0 0,0 0 16,17 0-16,-17 0 0,-1 0 0,1 0 15,-1 0-15,19 0 0,-19 0 16,1 0-16,0 0 0,17 0 15,35 0-15,-52 0 16,17 0-16,-17 0 0,0 0 16,-1 0-16,1 0 15,0 0-15,-1 0 16,1 0-16,-1 0 0,1 0 16,17 0-16,1 0 0,-1 0 0,0 0 15,71 0-15,-53 0 16,-18 0-16,1 0 0,-1 0 0,-18 0 15,19 0-15,-19 0 0,19 0 16,-1 0 0,-17 0-16,-1 0 0,1 0 0,17 0 15,-17 0-15,17 0 0,0 0 0,-17 0 16,88 0-16,-71 0 16,53 0-16,-70 0 15,0-35-15,-1 35 0,1 0 0,-1 0 16,1 0-16,0 0 0,-1 0 0,19 0 15,-1 0-15,35 0 16,-34 0-16,-1 0 16,36 0-16,-36 0 15,0 0-15,0 0 0,-17 0 16,0 0-16,-1 0 0,1 0 16,0 0-16,-1 0 0,1 0 0,17 0 15,-17 0-15,-1 0 0,19 0 0,-1 0 16,-17 0-16,17 0 0,-17 0 15,17 0-15,-17 0 16,-1 0-16,1 0 0,-1 0 0,1 0 16,0 0-16,17 0 0,0 0 15,-17 0-15,0 0 16,34 0-16,-16 0 16,-1 0-16,0 0 0,1 0 15,-1 0 1,-18 0-16,1 0 0,0 0 15,17 0 1,0 0-16,-17 0 0,0 0 0,-1 0 16,-34 0-16,-19-18 0,36-17 31,-35 0 0,0 35-15,-36 0-16</inkml:trace>
  <inkml:trace contextRef="#ctx0" brushRef="#br0" timeOffset="14944.37">18750 10672 0,'18'17'78,"-1"-17"-78,1 0 0,17 18 16,36-1-16,-18-17 16,-18 0-16,0 0 0,-17 0 0,17 0 15,-17 0-15,0 0 0,-1 0 16,54 0-16,-54 0 16,1 0-16,0 0 0,-1 0 15,19 0-15,-19 0 16,36 0-16,-18 0 0,-17 0 15,17 0-15,1 0 0,-1 18 0,0-18 16,-35 18-16,35-18 16,1 0-16,-19 0 0,1 0 15,17 0-15,-17 0 0,17 17 16,-17-17-16,-1 0 0,1 0 0,17 0 16,1 0-16,-1 0 0,0 0 0,0 0 0,-17 0 15,17 0 1,54 0-16,-72 0 0,1 0 0,0 0 15,17 0-15,0 0 0,0 0 16,18 0-16,-17 0 0,-1 0 0,0 0 16,0 0-16,1 0 0,-1 0 0,18 0 15,-18 0-15,0 0 0,-17 0 0,17 0 16,-17 0-16,0 0 0,-1 0 0,1 0 16,17 0-16,-17 0 15,-1 0-15,1 0 16,17 0-16,1-17 15,-1 17-15,-17 0 16,-1 0-16,1 0 0,-1 0 16,36-18-16,-35 18 15,0 0-15,-18-18 16,17 18-16,1 0 0,0 0 16,-1 0-16,-17-17 0,35 17 15,18-18 1,-17 18-16,-19-17 0,1 17 0,0 0 0,-18-18 15,35 18-15,-17 0 0,17-18 32,0 1-32,-17 17 15,-18-36-15,35 36 16,-35-17-16,35 17 16,-35-18-16,18 0 0,0 1 15,-18-1-15,17 0 16,1 18-16,-18-17 0,17-1 15,1 1-15,-18-1 16,18 0-16,-18 1 16,35 17-16,-35-36 31,18 36-15,-18-17-1,0-1-15,17 0 16,1 1-16,-18-1 15,0 1-15,35 17 0,18 0 16,-35-18 0,-18-17-1,0-1-15,0 19 16,0-1-16,-18 0 16,18 1-16,-17-1 0,-1 1 15,0-1-15,1 0 0,-1 1 0,-17-19 16,-18 36-16,17-35 0,19 17 0,-36 1 15,0-19-15,18 36 0,-1-17 16,1 17-16,0-18 0,-18 18 0,35 0 16,-88-17-16,71 17 15,0 0-15,0 0 0,-1 0 0,1 0 16,0 0-16,-18 0 0,0 0 0,18 0 16,17 0-16,-35 0 0,0 0 15,-35 0 1,35 0-16,18 0 0,0 0 0,-1 17 0,1-17 15,0 0-15,17 0 0,0 0 16,1 18-16,-18-1 0,17-17 0,-17 0 16,-18 0-16,17 36 15,1-36-15,0 0 0,17 0 0,-17 35 16,0-35-16,17 18 0,-17-18 0,17 0 16,0 17-16,1-17 0,-18 0 0,-1 0 15,19 0-15,-19 0 0,1 0 16,17 0-16,-17 0 0,0 0 15,-71 0 1,71 0-16,0 0 0,-18 0 0,17 0 16,-17 0-1,1 0-15,34 0 0,-17 0 16,-1 0-16,19 0 16,-36 0-16,35 0 15,-17 0-15,17 0 0,1 0 16,-1 0-16,-17 0 0,17 0 0,0 0 15,1 0-15,-1 0 16,0 36-16,-17-19 0,0-17 16,35 18-16,-18-18 0,-17 18 15,0-18-15,35 35 0,-36-35 16,1 0-16,35 17 16,-35-17-16,35 18 15,0 0-15,-35-18 0,35 17 16,-18-17-16,0 18 0,1 17 15,17-17-15,0 0 0,-18-1 0,0-17 16,18 18-16,0-1 0,0 1 16,-17 0-16,17 17 47,-18-35-32,0 0 1</inkml:trace>
  <inkml:trace contextRef="#ctx0" brushRef="#br0" timeOffset="17411.28">23372 10566 0,'0'17'15,"0"1"1,17-18-16,1 0 0,-1 0 16,36 35-16,-17-35 15,-1 36-15,0-36 16,-17 0-16,17 0 0,53 35 15,-52-35-15,-1 0 0,0 0 0,18 0 16,-35 0-16,17 0 0,0 0 0,18 0 16,-35 0-16,17 0 0,-17 0 0,17 0 15,0 0-15,1 0 0,-1 0 16,-18 0-16,1 0 0,35 0 0,-18 0 16,1 0-16,-19 0 0,19 0 0,-1 0 15,53 0 1,-70 0-16,35 0 0,-36 0 0,1 0 0,-1 0 15,19 0-15,-19 0 16,19 0-16,-1 0 16,35 0-1,-52 0-15,17 0 0,-17 0 0,17 0 16,53 0-16,-70 0 16,0-18-16,-1 18 0,1 0 0,-18-17 0,18 17 15,17 0 1,-35-18-16,18 18 15,-1 0-15,19 0 0,-19 0 0,1-18 16,70 18-16,-70 0 16,17 0-16,0 0 0,-17-17 0,17 17 15,-17-18-15,-1 18 0,1 0 16,-18-18 0,18 18-1,-18-17-15,-53 34 16,88-17-16,-17-17 15,-18-1-15,17 18 0,1 0 16,-18-18-16,0 1 16,18 17-1,-1 0-15,19-36 16,-19 36-16,-17-17 0,18-1 16,35 1-16,-36-1 15,1 0-15,0 1 16,-1 17 15,-17-36-15,0 19-1,0-1 1,0 0-16,0 1 16,0-1-16,-17 1 15,17-1-15,-18 18 16,18-18-16,-35 1 0,35-1 15,-36 0 1,1 18-16,35-17 0,-53-1 16,36 0-16,-1 1 0,-17-1 0,17 1 15,0 17-15,-17-18 0,-18 18 0,18-18 16,0 18-16,17-17 0,0 17 0,-17 0 16,0 0-16,0 0 0,-1 0 0,19 0 15,-19-18-15,1 18 0,0 0 16,-1 0-16,19 0 0,-1 0 0,-17 0 15,0 0-15,-1 0 0,1 0 0,-53-18 16,35 18-16,0 0 16,18 0-16,0 0 0,-1 0 15,1 0-15,0 0 0,-1 0 16,1 0-16,0 0 0,0 0 0,-54-17 16,54 17-16,0 0 15,0 0-15,-18 0 0,17 0 0,-52 0 16,71 0-16,-1 0 15,-17 0-15,17 0 0,0 0 16,-17 0-16,0 0 16,17 0-16,0 0 0,1 0 15,-1 0-15,1 0 0,-19 0 16,19 0-16,-1 0 16,0 0-16,1 0 0,-1 0 15,0 0-15,1 0 16,-1 0-16,-17 0 15,0 0 1,-1 0-16,1 0 0,35 17 16,0 1-1,-35-18-15,0 0 0,35 35 16,-53 1-16,35-36 16,0 35-16,-35-35 15,-70 0-15,123 17 0,0 19 0,-18-19 16,-35-17-16,18 0 0,35 18 0,0 0 15,0-1 1,0 1 0,0 0-16,0-1 15,0 18 1,0-17 0,0 0-1,0-1-15,0 1 219,0 0-203,0-1-16,18 1 15</inkml:trace>
  <inkml:trace contextRef="#ctx0" brushRef="#br0" timeOffset="18947.15">27217 10760 0,'17'0'0,"19"0"0,-1 0 0,-17 0 16,-1 0-16,19 0 0,34 0 15,-35 0-15,54 0 16,-37 0-16,72 0 16,17 0-1,35 0 16,-158 0-31,35 0 0,-18 0 16,54 0 0,-72 0-16,18 0 0,1 0 0,17 0 15,-18 0-15,0 0 0,0 0 0,1 0 16,-19 0-16,36 0 0,-35 0 16,17 0-16,-35-18 15</inkml:trace>
  <inkml:trace contextRef="#ctx0" brushRef="#br0" timeOffset="25703.79">18803 12206 0,'18'0'78,"17"0"-62,0 18-16,1-18 0,16 17 0,1 1 16,0 0-16,141-1 0,-88 1 15,0 0-15,-35-18 0,34 0 0,-16 0 16,157 0-16,-175 0 16,17 0-16,-35 0 0,0 0 0,0 0 15,-35 0-15,-1 0 0,19 0 0,-1 0 16,-18 0-16,19 0 0,-1 0 0,-17 0 15,17 0-15,-17 0 0,17 0 16,-17 0-16,17 0 0,0 0 0,0 0 16,124 0-16,-106 0 15,0 0-15,-18 0 0,0 0 0,1 0 16,-1-18-16,0 18 0,-17 0 0,35 0 16,-53-35-16,35 35 0,-35-36 15,35 36-15,-17 0 16,70-35-16,-88 0 15,36 35-15,-1-35 0,0 35 0,-17-18 16,70-35-16,-70 35 16,-1 18-16,-17-17 0,35-1 15,-35 0-15,18 18 16,-18-17-16,18 17 0,-1-35 16,1-1-1,-18 19-15,0-19 0,0 19 16,0-19-16,0 19 15,0-19-15,0 19 16,0-36 0,-18 35-16,1 1 0,-1-1 0,0-17 15,1 17-15,-1 0 0,1 1 16,-19-18-16,-17-1 0,36 36 16,-19-17-16,19-1 0,-18-35 0,17 53 15,-106-53-15,89 36 16,17 17-16,1 0 0,-18 0 15,-71-36-15,70 36 16,1 0-16,0 0 0,0 0 0,-18-35 16,-53 35-1,71 0-15,-1-18 0,-17 18 0,1 0 16,16 0-16,-17 0 0,18 0 0,0 0 16,-1 0-16,-69-17 15,69 17-15,19 0 0,-19-18 0,-16 18 16,16 0-16,1 0 0,0 0 15,-71 0-15,71 0 16,-71 0-16,70 0 16,19 0-16,-18 0 0,17 0 0,0 0 15,1 0-15,-19 0 0,1 0 0,17 0 16,-17 0-16,18 0 0,-1 0 16,-35 0-16,35 0 0,-17 0 15,0 0-15,17 18 0,-17-18 0,0 0 16,-71 53-16,70-53 15,1 17-15,0-17 0,17 0 0,1 18 16,-54 0-16,53-18 16,1 17-16,-18-17 15,35 18-15,-36-1 0,1-17 16,-18 18-16,35 0 16,1-18-16,17 17 0,-53-17 0,35 18 15,-17 0 1,17-1-16,1 1 0,-19-18 15,36 35-15,-35-35 0,35 18 0,-18-18 16,18 70-16,-17-34 16,-18-1-16,-1-35 15,1 53-15,35-36 16,0 1-16,0 0 16,-18-18-1,18 35-15,0-17 16,0-1-1,0 1-15,0 0 0,0-1 16,0 1-16,0 0 16,53 52-1,-53-52-15,0-1 0,36-17 0,-36 18 16,35 0-16,-35-1 0,35 1 16,-17 0-1,17-1-15,-17 1 16,35-1-1,-36-17 1,1 0-16,17 18 0,-17-18 0,17 18 16,-17-18-16,17 0 15,-17 0-15,-1 0 0,1 0 16,0 17-16,-1-17 16,1 0-1,-1 18-15,1-18 0,-18 18 16,35-18-16,-17 0 15,17 0 64,-17 0-33</inkml:trace>
  <inkml:trace contextRef="#ctx0" brushRef="#br0" timeOffset="26789.99">22454 11624 0,'18'0'0,"17"0"16,-17 0-16,17 0 0,-17 0 16,35 0-16,-18 0 0,-17 0 0,17 0 15,18 0-15,-18 0 0,-17 0 0,17 0 16,18 0 0,-18 0-16,-17 0 15,-1 18 1,-17-1-16,0 1 0,18 0 0,-18 17 15,0 0 1,0-17-16,0-1 0,0 19 0,53-1 0,-53-17 16,-18 70-1,1-71-15,-19 19 0,19-1 0,17-17 16,-35 17-16,-18-35 0,35 35 0,0-17 16,1-1-16,-1 1 0,0 0 0,1-1 15,-1-17-15,18 18 0,-17-18 0</inkml:trace>
  <inkml:trace contextRef="#ctx0" brushRef="#br0" timeOffset="27696.86">22684 12682 0,'17'0'63,"19"0"-48,-19 0 1,18 18 0,-17 0-16,17-18 0,-17 0 125,-18 17-125,35-17 0,-17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11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4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9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63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67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48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18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.xml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2.xml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3973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/>
              <a:t>Code:None</a:t>
            </a:r>
            <a:endParaRPr lang="zh-CN" altLang="en-US" sz="18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002" y="1271349"/>
            <a:ext cx="1159165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MDNN: A Multimodal Deep Neural Network for Predicting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Drug-Drug Interaction Events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IJCAI_2021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316272" y="2716410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Tengfei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Lyu1,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Jianliang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Gao1, Ling Tian1, Zhao Li2, Peng Zhang3 and Ji Zhang4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1School of Computer Science and Engineering, Central South University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2Alibaba Group, Hangzhou, China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3Cyberspace Institute of Advanced Technology, Guangzhou University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4Zhejiang Lab, Hangzhou, China</a:t>
            </a:r>
          </a:p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ftengfeilyu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gaojianliang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tianlingg@csu.edu.cn, lizhao.lz@alibaba-inc.com,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zhangpeng04@gmail.com, zhangji77@gmail.com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836B4F5-6BDA-4CFA-8D4D-3D7C05916DAD}"/>
              </a:ext>
            </a:extLst>
          </p:cNvPr>
          <p:cNvSpPr txBox="1"/>
          <p:nvPr/>
        </p:nvSpPr>
        <p:spPr>
          <a:xfrm>
            <a:off x="4994329" y="4905960"/>
            <a:ext cx="156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Code : None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90994F-BCB7-4DA3-9AC4-094E15DEA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07" y="1670783"/>
            <a:ext cx="6224943" cy="36708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2836CF-08A6-4BBD-969D-F30CD6C87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97" y="2127983"/>
            <a:ext cx="5381316" cy="17048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EF720E-4733-4131-AB0B-6D453C030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678" y="3855721"/>
            <a:ext cx="5380952" cy="4761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CF9B123B-5C6F-4252-B39A-74D570DE105D}"/>
                  </a:ext>
                </a:extLst>
              </p14:cNvPr>
              <p14:cNvContentPartPr/>
              <p14:nvPr/>
            </p14:nvContentPartPr>
            <p14:xfrm>
              <a:off x="463680" y="2838600"/>
              <a:ext cx="11684160" cy="17463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CF9B123B-5C6F-4252-B39A-74D570DE10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320" y="2829240"/>
                <a:ext cx="11702880" cy="17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34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62975" y="2742096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Introduction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B57CBF-DDBA-46D8-A4EA-9DB0B7D5A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668" y="1668780"/>
            <a:ext cx="6752664" cy="4991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79A4D5-5A70-4EE6-87B9-EB96EF639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8" y="2585076"/>
            <a:ext cx="2974971" cy="1682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56AF5AC-EBC1-48B5-8B40-6D29F38BB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8708"/>
            <a:ext cx="5029200" cy="1692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5CE8AFD-3D51-4855-85E4-0B08051AB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79696"/>
            <a:ext cx="4285714" cy="20952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2D6BE61-17EF-4346-9A4B-AFC2B8240C94}"/>
              </a:ext>
            </a:extLst>
          </p:cNvPr>
          <p:cNvSpPr txBox="1"/>
          <p:nvPr/>
        </p:nvSpPr>
        <p:spPr>
          <a:xfrm>
            <a:off x="9366831" y="4491243"/>
            <a:ext cx="1200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0" i="0" dirty="0">
                <a:solidFill>
                  <a:srgbClr val="FF0000"/>
                </a:solidFill>
                <a:effectLst/>
                <a:latin typeface="-apple-system"/>
              </a:rPr>
              <a:t>血清浓度降低</a:t>
            </a:r>
            <a:endParaRPr lang="en-US" altLang="zh-CN" sz="1200" b="0" i="0" dirty="0">
              <a:solidFill>
                <a:srgbClr val="FF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08525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A3CE84-7EC6-4830-AC81-0BA98465D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083" y="1246747"/>
            <a:ext cx="8933833" cy="55385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A361087-20C2-46D2-B338-096EC52F3ACB}"/>
              </a:ext>
            </a:extLst>
          </p:cNvPr>
          <p:cNvSpPr txBox="1"/>
          <p:nvPr/>
        </p:nvSpPr>
        <p:spPr>
          <a:xfrm>
            <a:off x="1253711" y="4854925"/>
            <a:ext cx="750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酶特征</a:t>
            </a:r>
            <a:endParaRPr lang="en-US" altLang="zh-CN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9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4097BA-D6F3-4CA1-A747-6DEE1990B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112"/>
            <a:ext cx="7642164" cy="3880787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BC8EB77-44FB-4ABD-8466-0FB83EA56148}"/>
              </a:ext>
            </a:extLst>
          </p:cNvPr>
          <p:cNvSpPr/>
          <p:nvPr/>
        </p:nvSpPr>
        <p:spPr>
          <a:xfrm>
            <a:off x="944880" y="1380541"/>
            <a:ext cx="5151120" cy="19749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7BA1C6-25CE-42F7-A77B-F0FA969566C3}"/>
              </a:ext>
            </a:extLst>
          </p:cNvPr>
          <p:cNvSpPr txBox="1"/>
          <p:nvPr/>
        </p:nvSpPr>
        <p:spPr>
          <a:xfrm>
            <a:off x="7957185" y="824664"/>
            <a:ext cx="2581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Drug Knowledge Graph</a:t>
            </a:r>
            <a:endParaRPr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F35FDE5-C053-44C6-A069-E2EC28B91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143" y="1304554"/>
            <a:ext cx="4961857" cy="22111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50F8656-E109-4543-B7FD-E380213390A4}"/>
              </a:ext>
            </a:extLst>
          </p:cNvPr>
          <p:cNvSpPr txBox="1"/>
          <p:nvPr/>
        </p:nvSpPr>
        <p:spPr>
          <a:xfrm>
            <a:off x="7957185" y="1636228"/>
            <a:ext cx="2489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The GNN Layer</a:t>
            </a:r>
            <a:endParaRPr lang="zh-CN" altLang="en-US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108BE31-7F60-4A66-BA60-9CE15A1EA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64" y="2116118"/>
            <a:ext cx="4488876" cy="7950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15052C8-66EE-4DF1-8518-651A9421C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164" y="3019991"/>
            <a:ext cx="4419300" cy="4384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426E20E-E46E-459A-94C5-CAA78AD6B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9162" y="3567209"/>
            <a:ext cx="3931878" cy="4384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B30131E-7DEB-4563-9AFB-C250957C92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744" y="4200562"/>
            <a:ext cx="3658296" cy="51666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61AF86-8DE4-4815-A167-52D58A930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3823" y="4958870"/>
            <a:ext cx="4014495" cy="3106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FCD088-AD04-475A-BA9F-E0048A5AFB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8389" y="5426020"/>
            <a:ext cx="1601347" cy="1601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79FFC5AB-D722-4E06-A342-CB281D454E10}"/>
                  </a:ext>
                </a:extLst>
              </p14:cNvPr>
              <p14:cNvContentPartPr/>
              <p14:nvPr/>
            </p14:nvContentPartPr>
            <p14:xfrm>
              <a:off x="1130400" y="1523880"/>
              <a:ext cx="10712880" cy="323892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79FFC5AB-D722-4E06-A342-CB281D454E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1040" y="1514520"/>
                <a:ext cx="10731600" cy="32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30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4097BA-D6F3-4CA1-A747-6DEE1990B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777"/>
            <a:ext cx="7642164" cy="3880787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BC8EB77-44FB-4ABD-8466-0FB83EA56148}"/>
              </a:ext>
            </a:extLst>
          </p:cNvPr>
          <p:cNvSpPr/>
          <p:nvPr/>
        </p:nvSpPr>
        <p:spPr>
          <a:xfrm>
            <a:off x="0" y="3342168"/>
            <a:ext cx="6096000" cy="19749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7ADDCBC-72B0-4CED-8AEA-D3192E14F262}"/>
              </a:ext>
            </a:extLst>
          </p:cNvPr>
          <p:cNvSpPr txBox="1"/>
          <p:nvPr/>
        </p:nvSpPr>
        <p:spPr>
          <a:xfrm>
            <a:off x="7750525" y="763455"/>
            <a:ext cx="2544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The HF-based Pathway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5110CF-5219-4201-8DF9-9B2436C20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029" y="1454184"/>
            <a:ext cx="3642071" cy="49831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E3DBA7A-EE35-4F6F-8E32-2B77297B84CC}"/>
              </a:ext>
            </a:extLst>
          </p:cNvPr>
          <p:cNvSpPr txBox="1"/>
          <p:nvPr/>
        </p:nvSpPr>
        <p:spPr>
          <a:xfrm>
            <a:off x="8128635" y="1084852"/>
            <a:ext cx="2165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latin typeface="NimbusRomNo9L-Regu"/>
              </a:rPr>
              <a:t>Jaccard similarity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222F9EC-CDA4-46AD-BA54-232D86032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231" y="2080582"/>
            <a:ext cx="4342199" cy="11655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BDD74D-925F-4739-9D21-5B506691C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7029" y="3429000"/>
            <a:ext cx="3385185" cy="3703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58B7B56-F9BA-4D60-BEB1-F915BBFD7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085" y="3872518"/>
            <a:ext cx="2657015" cy="24154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88262A6-A120-496B-9A07-39A1124A89BA}"/>
              </a:ext>
            </a:extLst>
          </p:cNvPr>
          <p:cNvSpPr txBox="1"/>
          <p:nvPr/>
        </p:nvSpPr>
        <p:spPr>
          <a:xfrm>
            <a:off x="7745231" y="4266681"/>
            <a:ext cx="3949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NimbusRomNo9L-Medi"/>
              </a:rPr>
              <a:t>Multimodal Neural Fusion Layer</a:t>
            </a:r>
            <a:endParaRPr lang="zh-CN" altLang="en-US" b="1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9EB0E5A9-B8DE-49EE-B5C4-A7A8781F8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7029" y="4804840"/>
            <a:ext cx="3126105" cy="2911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3193B02-4985-4B74-9B07-E08C0CE3A0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029" y="5317133"/>
            <a:ext cx="3825962" cy="31091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EF4FF58-E882-4683-A400-14D5A8380D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6271" y="6070234"/>
            <a:ext cx="3447619" cy="257143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3ACE3C1-212D-4824-8C8F-C29E5F800817}"/>
              </a:ext>
            </a:extLst>
          </p:cNvPr>
          <p:cNvSpPr/>
          <p:nvPr/>
        </p:nvSpPr>
        <p:spPr>
          <a:xfrm>
            <a:off x="6126592" y="1375324"/>
            <a:ext cx="1514069" cy="388078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0A96341-C939-44BC-B8DA-BF3902EF58FE}"/>
              </a:ext>
            </a:extLst>
          </p:cNvPr>
          <p:cNvSpPr/>
          <p:nvPr/>
        </p:nvSpPr>
        <p:spPr>
          <a:xfrm>
            <a:off x="7642164" y="635847"/>
            <a:ext cx="4549836" cy="355770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45600FB-C3FE-43B1-B373-64A77CF3C096}"/>
              </a:ext>
            </a:extLst>
          </p:cNvPr>
          <p:cNvSpPr/>
          <p:nvPr/>
        </p:nvSpPr>
        <p:spPr>
          <a:xfrm>
            <a:off x="7697558" y="4266681"/>
            <a:ext cx="4494442" cy="247855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58C38D-6976-4656-ADC2-A3F1AA36AA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349689"/>
            <a:ext cx="7034594" cy="3955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B686CE-2956-4ADA-AC2C-B4BBC93787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7240" y="5753902"/>
            <a:ext cx="2504762" cy="19047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B7873E3E-4AA3-48F1-A671-4A5C269A3B63}"/>
              </a:ext>
            </a:extLst>
          </p:cNvPr>
          <p:cNvSpPr txBox="1"/>
          <p:nvPr/>
        </p:nvSpPr>
        <p:spPr>
          <a:xfrm>
            <a:off x="9770080" y="2996740"/>
            <a:ext cx="407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？</a:t>
            </a:r>
            <a:endParaRPr lang="en-US" altLang="zh-C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92058768-B474-49C3-8668-2C6AB4A9F184}"/>
                  </a:ext>
                </a:extLst>
              </p14:cNvPr>
              <p14:cNvContentPartPr/>
              <p14:nvPr/>
            </p14:nvContentPartPr>
            <p14:xfrm>
              <a:off x="952560" y="0"/>
              <a:ext cx="10655640" cy="6598080"/>
            </p14:xfrm>
          </p:contentPart>
        </mc:Choice>
        <mc:Fallback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92058768-B474-49C3-8668-2C6AB4A9F1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3200" y="-9360"/>
                <a:ext cx="10674360" cy="66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718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B9C4-130D-4FEF-B137-BDCA05C5C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95" y="2005190"/>
            <a:ext cx="9723809" cy="28476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C4CE4580-4AD3-4FC6-AAC1-A1882FD71FA3}"/>
                  </a:ext>
                </a:extLst>
              </p14:cNvPr>
              <p14:cNvContentPartPr/>
              <p14:nvPr/>
            </p14:nvContentPartPr>
            <p14:xfrm>
              <a:off x="3594240" y="4032360"/>
              <a:ext cx="7042320" cy="3556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C4CE4580-4AD3-4FC6-AAC1-A1882FD71F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4880" y="4023000"/>
                <a:ext cx="706104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01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06763A-22EF-4390-925D-E8B338C73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40" y="1683304"/>
            <a:ext cx="6008919" cy="42221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335993C6-F1E5-4E03-B79E-A7964D088992}"/>
                  </a:ext>
                </a:extLst>
              </p14:cNvPr>
              <p14:cNvContentPartPr/>
              <p14:nvPr/>
            </p14:nvContentPartPr>
            <p14:xfrm>
              <a:off x="5810400" y="4635360"/>
              <a:ext cx="2997360" cy="892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335993C6-F1E5-4E03-B79E-A7964D0889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1040" y="4626000"/>
                <a:ext cx="301608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76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E75245-4770-4854-9ADD-A6767EB9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33" y="1611827"/>
            <a:ext cx="7210534" cy="40574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FD6233D-5783-4F81-8C72-EAEC899930CD}"/>
                  </a:ext>
                </a:extLst>
              </p14:cNvPr>
              <p14:cNvContentPartPr/>
              <p14:nvPr/>
            </p14:nvContentPartPr>
            <p14:xfrm>
              <a:off x="3708360" y="4781520"/>
              <a:ext cx="5575680" cy="892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FD6233D-5783-4F81-8C72-EAEC899930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9000" y="4772160"/>
                <a:ext cx="55944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406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35563</TotalTime>
  <Words>184</Words>
  <Application>Microsoft Office PowerPoint</Application>
  <PresentationFormat>宽屏</PresentationFormat>
  <Paragraphs>53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-apple-system</vt:lpstr>
      <vt:lpstr>NimbusRomNo9L-Medi</vt:lpstr>
      <vt:lpstr>NimbusRomNo9L-Regu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王 新生</cp:lastModifiedBy>
  <cp:revision>2457</cp:revision>
  <dcterms:created xsi:type="dcterms:W3CDTF">2017-04-22T07:59:00Z</dcterms:created>
  <dcterms:modified xsi:type="dcterms:W3CDTF">2022-01-05T07:24:06Z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